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359" r:id="rId4"/>
    <p:sldId id="362" r:id="rId5"/>
    <p:sldId id="363" r:id="rId6"/>
    <p:sldId id="364" r:id="rId7"/>
    <p:sldId id="360" r:id="rId8"/>
    <p:sldId id="365" r:id="rId9"/>
    <p:sldId id="361" r:id="rId10"/>
    <p:sldId id="323" r:id="rId11"/>
    <p:sldId id="318" r:id="rId12"/>
    <p:sldId id="319" r:id="rId13"/>
    <p:sldId id="317" r:id="rId14"/>
    <p:sldId id="320" r:id="rId15"/>
    <p:sldId id="321" r:id="rId16"/>
    <p:sldId id="322" r:id="rId17"/>
    <p:sldId id="324" r:id="rId18"/>
    <p:sldId id="326" r:id="rId19"/>
    <p:sldId id="325" r:id="rId20"/>
    <p:sldId id="328" r:id="rId21"/>
    <p:sldId id="334" r:id="rId22"/>
    <p:sldId id="333" r:id="rId23"/>
    <p:sldId id="335" r:id="rId24"/>
    <p:sldId id="337" r:id="rId25"/>
    <p:sldId id="338" r:id="rId26"/>
    <p:sldId id="344" r:id="rId27"/>
    <p:sldId id="345" r:id="rId28"/>
    <p:sldId id="346" r:id="rId29"/>
    <p:sldId id="339" r:id="rId30"/>
    <p:sldId id="340" r:id="rId31"/>
    <p:sldId id="341" r:id="rId32"/>
    <p:sldId id="342" r:id="rId33"/>
    <p:sldId id="343" r:id="rId34"/>
    <p:sldId id="332" r:id="rId35"/>
    <p:sldId id="351" r:id="rId36"/>
    <p:sldId id="352" r:id="rId37"/>
    <p:sldId id="353" r:id="rId38"/>
    <p:sldId id="336" r:id="rId39"/>
    <p:sldId id="327" r:id="rId40"/>
    <p:sldId id="329" r:id="rId41"/>
    <p:sldId id="330" r:id="rId42"/>
    <p:sldId id="331" r:id="rId43"/>
    <p:sldId id="354" r:id="rId44"/>
    <p:sldId id="304" r:id="rId45"/>
    <p:sldId id="305" r:id="rId46"/>
    <p:sldId id="306" r:id="rId47"/>
    <p:sldId id="307" r:id="rId48"/>
    <p:sldId id="357" r:id="rId49"/>
    <p:sldId id="358" r:id="rId50"/>
    <p:sldId id="308" r:id="rId51"/>
    <p:sldId id="356" r:id="rId52"/>
    <p:sldId id="355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4660"/>
  </p:normalViewPr>
  <p:slideViewPr>
    <p:cSldViewPr snapToGrid="0">
      <p:cViewPr varScale="1">
        <p:scale>
          <a:sx n="79" d="100"/>
          <a:sy n="79" d="100"/>
        </p:scale>
        <p:origin x="83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103A-1D49-6B8A-35A9-D7DC414B1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52708A-7957-BB4A-48C1-A4013090E3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04B43-0416-B2DB-1520-53DE1DC77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7EC-98AF-4D91-AC35-FECC4555EF1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37912-7AEC-594E-455B-E49D2E2A5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FB163-47E5-C1AB-2B5D-C11B519F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61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B1C4-E060-5176-3B44-8C608E1D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24EF3-3739-A5A4-74EA-A26F9DC3D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43E6D-4032-CF40-B548-6F6CC5739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7EC-98AF-4D91-AC35-FECC4555EF1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0EFCA-6628-BD61-40CB-E2E3FD5B7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41AAD-1D97-908C-3C27-B32376ACF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78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9AA859-D629-4821-EE19-7D0BBB40D6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00A1E-DD36-A26F-F516-8FB667041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B82A0-5C19-6D46-F288-89C76F35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7EC-98AF-4D91-AC35-FECC4555EF1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97E6A-9B84-5889-E391-CEF19FCEC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22144-1389-999D-78C6-AA21CE1F3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36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C0A6-8332-DE56-AC76-ACC058707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E9912-1F63-742A-5FFF-28DA2BAC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89B9-22F1-7488-7BA3-64327959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7EC-98AF-4D91-AC35-FECC4555EF1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A34F3-F37F-6733-FEAB-91F8FFE4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7D637-EE5C-2C48-2EB6-E6481B83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203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513E-FA17-B016-EE1D-959362D7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EA541-7507-6FE6-F05A-CE8A5E9D5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CC983-61D0-FD0F-338D-05912F43D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7EC-98AF-4D91-AC35-FECC4555EF1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AB668-4D44-C182-7506-986379AE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CAC93-9E48-2B8B-C94E-32F3E799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770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8683-1DD0-3395-34B5-9ABC82EC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CC16-ECD4-F473-1088-12E1F7F084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367DB-8352-E459-0AB6-1DCDD5F9B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17DE5-362B-3859-6646-7597A07BB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7EC-98AF-4D91-AC35-FECC4555EF1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01AF2-F838-77DF-858D-B62F686B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8DE57-ABD5-B387-EB9D-A7151E50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147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809F-72AD-A236-E871-43EA8EDC1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BF88A-8BBF-AC0C-AAA0-AF1814A8A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C0581-253C-3296-9EC6-8883D5403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69714-428C-8819-EBAA-D30BEEF38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E016E0-F3A8-36BB-7134-EB10DD1D2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8AE95-E3E5-6245-7523-550077FF1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7EC-98AF-4D91-AC35-FECC4555EF1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12E4C0-BD90-FD37-D394-81DEA8276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E3B18E-7308-92EB-2F44-4CB0E5F80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4220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4478-2DAF-2927-9099-7497279E9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495A33-192B-94B7-1052-617B494CF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7EC-98AF-4D91-AC35-FECC4555EF1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38F76-F39D-8F99-E80E-D1EB56CF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BFF75-FDB8-06B2-4D44-8ED29DB8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32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49DB6C-F8EE-0428-A1A0-50971B2E0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7EC-98AF-4D91-AC35-FECC4555EF1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3C13F-2B5E-C8F4-A047-79124EEC3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37B96-39B8-7B1F-03A6-8C749DE5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5B82-24BE-6A04-D700-2D245821E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C1A85-13B0-B118-0112-C4A46B950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5EB4E-2441-0855-9E84-234F7CA84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C7744-2038-6D1B-1E57-9D1EA129B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7EC-98AF-4D91-AC35-FECC4555EF1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F6843-F77C-ED75-29F8-8D0FCDE9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BDC93-6DD7-17D6-7A6F-912E36DCD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438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D429-CB3D-D00F-7C51-A654BE4F4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F6D03-D177-3C76-D09D-90448393DF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A53DB-E5E9-4FC7-EEC2-0A7A242AC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C6394-19C3-A500-A10A-739D1BF16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7EC-98AF-4D91-AC35-FECC4555EF1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9E98A-D5DA-6B4E-0F29-398DC768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1696D-C2F0-78C1-092F-A89CB68C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6083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86DDD7-D6F6-404C-D907-73F615706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F4791-25C8-6147-BBFE-A63CDBE91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79A5A-C7DA-E706-0EF0-81F2E1F44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367EC-98AF-4D91-AC35-FECC4555EF1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E52BE-4A70-9C5C-55C2-E9033415A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6EA76-A02F-B5AD-8874-58951A0DA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38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11F3-EB0A-56F8-9717-3FEAB4EFE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22362"/>
            <a:ext cx="12158132" cy="3019047"/>
          </a:xfrm>
        </p:spPr>
        <p:txBody>
          <a:bodyPr/>
          <a:lstStyle/>
          <a:p>
            <a:r>
              <a:rPr lang="fr-FR" dirty="0" err="1"/>
              <a:t>BigData</a:t>
            </a:r>
            <a:r>
              <a:rPr lang="fr-FR" dirty="0"/>
              <a:t> Spark Hands-On 3 [part2]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launching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on k8s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3B819-B6A1-0908-1147-6F369CF8E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402" y="4907757"/>
            <a:ext cx="9144000" cy="1655762"/>
          </a:xfrm>
        </p:spPr>
        <p:txBody>
          <a:bodyPr/>
          <a:lstStyle/>
          <a:p>
            <a:r>
              <a:rPr lang="fr-FR" dirty="0"/>
              <a:t>arnaud.nauwynck@gmail.com</a:t>
            </a:r>
          </a:p>
          <a:p>
            <a:endParaRPr lang="fr-FR" dirty="0"/>
          </a:p>
          <a:p>
            <a:r>
              <a:rPr lang="fr-FR" dirty="0" err="1"/>
              <a:t>Esilv</a:t>
            </a:r>
            <a:r>
              <a:rPr lang="fr-FR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842760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464F-271B-E55C-5CD1-2516037D3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001" y="217302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running </a:t>
            </a:r>
            <a:r>
              <a:rPr lang="fr-FR" dirty="0" err="1"/>
              <a:t>your</a:t>
            </a:r>
            <a:r>
              <a:rPr lang="fr-FR" dirty="0"/>
              <a:t> first "Docker" </a:t>
            </a:r>
            <a:r>
              <a:rPr lang="fr-FR" dirty="0" err="1"/>
              <a:t>spark</a:t>
            </a:r>
            <a:r>
              <a:rPr lang="fr-FR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76393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8781D-CF34-E01E-15AD-382F6D85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running </a:t>
            </a:r>
            <a:r>
              <a:rPr lang="fr-FR" dirty="0" err="1"/>
              <a:t>spark</a:t>
            </a:r>
            <a:r>
              <a:rPr lang="fr-FR" dirty="0"/>
              <a:t> image in Docker "local"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EC3C4-12C5-78FA-D321-38A2150A0CF0}"/>
              </a:ext>
            </a:extLst>
          </p:cNvPr>
          <p:cNvSpPr txBox="1"/>
          <p:nvPr/>
        </p:nvSpPr>
        <p:spPr>
          <a:xfrm>
            <a:off x="2378745" y="3151587"/>
            <a:ext cx="83745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docker run -</a:t>
            </a:r>
            <a:r>
              <a:rPr lang="fr-FR" sz="2400" dirty="0" err="1"/>
              <a:t>it</a:t>
            </a:r>
            <a:r>
              <a:rPr lang="fr-FR" sz="2400" dirty="0"/>
              <a:t> apache/</a:t>
            </a:r>
            <a:r>
              <a:rPr lang="fr-FR" sz="2400" dirty="0" err="1"/>
              <a:t>spark</a:t>
            </a:r>
            <a:r>
              <a:rPr lang="fr-FR" sz="2400" dirty="0"/>
              <a:t> /</a:t>
            </a:r>
            <a:r>
              <a:rPr lang="fr-FR" sz="2400" dirty="0" err="1"/>
              <a:t>opt</a:t>
            </a:r>
            <a:r>
              <a:rPr lang="fr-FR" sz="2400" dirty="0"/>
              <a:t>/</a:t>
            </a:r>
            <a:r>
              <a:rPr lang="fr-FR" sz="2400" dirty="0" err="1"/>
              <a:t>spark</a:t>
            </a:r>
            <a:r>
              <a:rPr lang="fr-FR" sz="2400" dirty="0"/>
              <a:t>/bin/</a:t>
            </a:r>
            <a:r>
              <a:rPr lang="fr-FR" sz="2400" dirty="0" err="1"/>
              <a:t>spark-shell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OR</a:t>
            </a:r>
          </a:p>
          <a:p>
            <a:endParaRPr lang="fr-FR" sz="2400" dirty="0"/>
          </a:p>
          <a:p>
            <a:r>
              <a:rPr lang="fr-FR" sz="2400" dirty="0" err="1"/>
              <a:t>podman</a:t>
            </a:r>
            <a:r>
              <a:rPr lang="fr-FR" sz="2400" dirty="0"/>
              <a:t> run -</a:t>
            </a:r>
            <a:r>
              <a:rPr lang="fr-FR" sz="2400" dirty="0" err="1"/>
              <a:t>it</a:t>
            </a:r>
            <a:r>
              <a:rPr lang="fr-FR" sz="2400" dirty="0"/>
              <a:t> apache/</a:t>
            </a:r>
            <a:r>
              <a:rPr lang="fr-FR" sz="2400" dirty="0" err="1"/>
              <a:t>spark</a:t>
            </a:r>
            <a:r>
              <a:rPr lang="fr-FR" sz="2400" dirty="0"/>
              <a:t> /</a:t>
            </a:r>
            <a:r>
              <a:rPr lang="fr-FR" sz="2400" dirty="0" err="1"/>
              <a:t>opt</a:t>
            </a:r>
            <a:r>
              <a:rPr lang="fr-FR" sz="2400" dirty="0"/>
              <a:t>/</a:t>
            </a:r>
            <a:r>
              <a:rPr lang="fr-FR" sz="2400" dirty="0" err="1"/>
              <a:t>spark</a:t>
            </a:r>
            <a:r>
              <a:rPr lang="fr-FR" sz="2400" dirty="0"/>
              <a:t>/bin/</a:t>
            </a:r>
            <a:r>
              <a:rPr lang="fr-FR" sz="2400" dirty="0" err="1"/>
              <a:t>spark-shell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086842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06C6A-1CBB-F446-E6CE-C54D758F5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Docker HUB </a:t>
            </a:r>
            <a:r>
              <a:rPr lang="fr-FR" dirty="0" err="1"/>
              <a:t>spark</a:t>
            </a:r>
            <a:r>
              <a:rPr lang="fr-FR" dirty="0"/>
              <a:t> "</a:t>
            </a:r>
            <a:r>
              <a:rPr lang="fr-FR" dirty="0" err="1"/>
              <a:t>latest</a:t>
            </a:r>
            <a:r>
              <a:rPr lang="fr-FR" dirty="0"/>
              <a:t>" image ?</a:t>
            </a:r>
            <a:br>
              <a:rPr lang="fr-FR" dirty="0"/>
            </a:br>
            <a:r>
              <a:rPr lang="fr-FR" dirty="0" err="1"/>
              <a:t>example</a:t>
            </a:r>
            <a:r>
              <a:rPr lang="fr-FR" dirty="0"/>
              <a:t>: </a:t>
            </a:r>
            <a:r>
              <a:rPr lang="fr-FR" dirty="0" err="1"/>
              <a:t>finding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scala2.13  (!= 2.12)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774E7-DA12-FCDE-DE2F-827843EE0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24" y="1690688"/>
            <a:ext cx="8224973" cy="48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58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DE57-2D79-9789-22D4-EB6526820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17"/>
            <a:ext cx="10515600" cy="868009"/>
          </a:xfrm>
        </p:spPr>
        <p:txBody>
          <a:bodyPr/>
          <a:lstStyle/>
          <a:p>
            <a:pPr algn="ctr"/>
            <a:r>
              <a:rPr lang="fr-FR" dirty="0" err="1"/>
              <a:t>spark-shell</a:t>
            </a:r>
            <a:r>
              <a:rPr lang="fr-FR" dirty="0"/>
              <a:t> --master local[*] in Docker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77E03F-77BE-1416-0970-BEFD9843D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74" y="1554020"/>
            <a:ext cx="10992803" cy="53039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5C84FC-A316-B6C1-5DC8-016DC1BD3133}"/>
              </a:ext>
            </a:extLst>
          </p:cNvPr>
          <p:cNvSpPr/>
          <p:nvPr/>
        </p:nvSpPr>
        <p:spPr>
          <a:xfrm>
            <a:off x="3172533" y="4691543"/>
            <a:ext cx="1467394" cy="2455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AFE9C-FBB7-9A8E-3CED-69F8DDB7DD60}"/>
              </a:ext>
            </a:extLst>
          </p:cNvPr>
          <p:cNvSpPr txBox="1"/>
          <p:nvPr/>
        </p:nvSpPr>
        <p:spPr>
          <a:xfrm>
            <a:off x="105808" y="940526"/>
            <a:ext cx="7042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/>
              <a:t>podman</a:t>
            </a:r>
            <a:r>
              <a:rPr lang="fr-FR" sz="1800" b="1" dirty="0"/>
              <a:t> run -</a:t>
            </a:r>
            <a:r>
              <a:rPr lang="fr-FR" sz="1800" b="1" dirty="0" err="1"/>
              <a:t>it</a:t>
            </a:r>
            <a:r>
              <a:rPr lang="fr-FR" sz="1800" b="1" dirty="0"/>
              <a:t> apache/</a:t>
            </a:r>
            <a:r>
              <a:rPr lang="fr-FR" sz="1800" b="1" dirty="0" err="1"/>
              <a:t>spark</a:t>
            </a:r>
            <a:r>
              <a:rPr lang="fr-FR" sz="1800" b="1" dirty="0"/>
              <a:t> /</a:t>
            </a:r>
            <a:r>
              <a:rPr lang="fr-FR" sz="1800" b="1" dirty="0" err="1"/>
              <a:t>opt</a:t>
            </a:r>
            <a:r>
              <a:rPr lang="fr-FR" sz="1800" b="1" dirty="0"/>
              <a:t>/</a:t>
            </a:r>
            <a:r>
              <a:rPr lang="fr-FR" sz="1800" b="1" dirty="0" err="1"/>
              <a:t>spark</a:t>
            </a:r>
            <a:r>
              <a:rPr lang="fr-FR" sz="1800" b="1" dirty="0"/>
              <a:t>/bin/</a:t>
            </a:r>
            <a:r>
              <a:rPr lang="fr-FR" sz="1800" b="1" dirty="0" err="1"/>
              <a:t>spark-shell</a:t>
            </a:r>
            <a:endParaRPr lang="fr-FR" sz="1800" b="1" dirty="0"/>
          </a:p>
        </p:txBody>
      </p:sp>
    </p:spTree>
    <p:extLst>
      <p:ext uri="{BB962C8B-B14F-4D97-AF65-F5344CB8AC3E}">
        <p14:creationId xmlns:p14="http://schemas.microsoft.com/office/powerpoint/2010/main" val="1540065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4B2C1-7FF7-1ACA-43BE-4CC5CC5D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1606"/>
          </a:xfrm>
        </p:spPr>
        <p:txBody>
          <a:bodyPr/>
          <a:lstStyle/>
          <a:p>
            <a:pPr algn="ctr"/>
            <a:r>
              <a:rPr lang="fr-FR" dirty="0"/>
              <a:t>open </a:t>
            </a:r>
            <a:r>
              <a:rPr lang="fr-FR" dirty="0" err="1"/>
              <a:t>SparkUI</a:t>
            </a:r>
            <a:r>
              <a:rPr lang="fr-FR" dirty="0"/>
              <a:t> ?   localhost ?</a:t>
            </a:r>
            <a:br>
              <a:rPr lang="fr-FR" dirty="0"/>
            </a:br>
            <a:r>
              <a:rPr lang="fr-FR" dirty="0" err="1"/>
              <a:t>temporary</a:t>
            </a:r>
            <a:r>
              <a:rPr lang="fr-FR" dirty="0"/>
              <a:t> "</a:t>
            </a:r>
            <a:r>
              <a:rPr lang="fr-FR" dirty="0" err="1"/>
              <a:t>vm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" not </a:t>
            </a:r>
            <a:r>
              <a:rPr lang="fr-FR" dirty="0" err="1"/>
              <a:t>found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2C503-DBB8-8345-9882-42BEDCD2E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93" y="1474969"/>
            <a:ext cx="8324549" cy="4487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0F3062-B15F-4B32-FCDC-5B017917FF5E}"/>
              </a:ext>
            </a:extLst>
          </p:cNvPr>
          <p:cNvSpPr/>
          <p:nvPr/>
        </p:nvSpPr>
        <p:spPr>
          <a:xfrm>
            <a:off x="5417988" y="4746342"/>
            <a:ext cx="1865862" cy="2488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692851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50D9-FDDC-5DD2-48B0-BA07D959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21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Need port-</a:t>
            </a:r>
            <a:r>
              <a:rPr lang="fr-FR" dirty="0" err="1"/>
              <a:t>forward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C26C6-914A-CBEA-90B8-D1345472E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3" y="1988398"/>
            <a:ext cx="7323455" cy="34559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E4904E-9444-1249-E71F-4D319F93657B}"/>
              </a:ext>
            </a:extLst>
          </p:cNvPr>
          <p:cNvSpPr/>
          <p:nvPr/>
        </p:nvSpPr>
        <p:spPr>
          <a:xfrm>
            <a:off x="2644795" y="1928078"/>
            <a:ext cx="950104" cy="2299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205A9-437C-FE22-E367-37837217034B}"/>
              </a:ext>
            </a:extLst>
          </p:cNvPr>
          <p:cNvSpPr txBox="1"/>
          <p:nvPr/>
        </p:nvSpPr>
        <p:spPr>
          <a:xfrm>
            <a:off x="184187" y="1228967"/>
            <a:ext cx="7883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/>
              <a:t>podman</a:t>
            </a:r>
            <a:r>
              <a:rPr lang="fr-FR" sz="1800" b="1" dirty="0"/>
              <a:t> run -</a:t>
            </a:r>
            <a:r>
              <a:rPr lang="fr-FR" sz="1800" b="1" dirty="0" err="1"/>
              <a:t>it</a:t>
            </a:r>
            <a:r>
              <a:rPr lang="fr-FR" sz="1800" b="1" dirty="0"/>
              <a:t> -p 4040:4040 apache/</a:t>
            </a:r>
            <a:r>
              <a:rPr lang="fr-FR" sz="1800" b="1" dirty="0" err="1"/>
              <a:t>spark</a:t>
            </a:r>
            <a:r>
              <a:rPr lang="fr-FR" sz="1800" b="1" dirty="0"/>
              <a:t> /</a:t>
            </a:r>
            <a:r>
              <a:rPr lang="fr-FR" sz="1800" b="1" dirty="0" err="1"/>
              <a:t>opt</a:t>
            </a:r>
            <a:r>
              <a:rPr lang="fr-FR" sz="1800" b="1" dirty="0"/>
              <a:t>/</a:t>
            </a:r>
            <a:r>
              <a:rPr lang="fr-FR" sz="1800" b="1" dirty="0" err="1"/>
              <a:t>spark</a:t>
            </a:r>
            <a:r>
              <a:rPr lang="fr-FR" sz="1800" b="1" dirty="0"/>
              <a:t>/bin/</a:t>
            </a:r>
            <a:r>
              <a:rPr lang="fr-FR" sz="1800" b="1" dirty="0" err="1"/>
              <a:t>spark-shell</a:t>
            </a:r>
            <a:endParaRPr lang="fr-FR" sz="1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26E40B-41DF-5074-F3CB-1591EC3FC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301" y="3381450"/>
            <a:ext cx="6565446" cy="346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29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4B77C-1163-E204-ED40-50B4142F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90" y="1624385"/>
            <a:ext cx="11317659" cy="3063875"/>
          </a:xfrm>
        </p:spPr>
        <p:txBody>
          <a:bodyPr/>
          <a:lstStyle/>
          <a:p>
            <a:r>
              <a:rPr lang="fr-FR" dirty="0"/>
              <a:t>ok... running "docker java"  </a:t>
            </a:r>
            <a:r>
              <a:rPr lang="fr-FR" dirty="0" err="1"/>
              <a:t>instead</a:t>
            </a:r>
            <a:r>
              <a:rPr lang="fr-FR" dirty="0"/>
              <a:t> of "java"</a:t>
            </a:r>
            <a:br>
              <a:rPr lang="fr-FR" dirty="0"/>
            </a:br>
            <a:br>
              <a:rPr lang="fr-FR" dirty="0"/>
            </a:br>
            <a:r>
              <a:rPr lang="fr-FR" dirty="0"/>
              <a:t>but not </a:t>
            </a:r>
            <a:r>
              <a:rPr lang="fr-FR" dirty="0" err="1"/>
              <a:t>yet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"--master k8s://k8s-api-server"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"--master local[*]"</a:t>
            </a:r>
          </a:p>
        </p:txBody>
      </p:sp>
    </p:spTree>
    <p:extLst>
      <p:ext uri="{BB962C8B-B14F-4D97-AF65-F5344CB8AC3E}">
        <p14:creationId xmlns:p14="http://schemas.microsoft.com/office/powerpoint/2010/main" val="386362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60280-6876-4FB8-A771-E945EC3DB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84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built-in</a:t>
            </a:r>
            <a:r>
              <a:rPr lang="fr-FR" dirty="0"/>
              <a:t> in Spark (java/scala) code : </a:t>
            </a:r>
            <a:br>
              <a:rPr lang="fr-FR" dirty="0"/>
            </a:br>
            <a:r>
              <a:rPr lang="fr-FR" dirty="0"/>
              <a:t>--master k8s://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D104A-1BF5-2F55-0B65-31DAD7120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305" y="1968569"/>
            <a:ext cx="7038442" cy="4889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2E69B9-D2B2-ABEE-25F1-F7CD84712092}"/>
              </a:ext>
            </a:extLst>
          </p:cNvPr>
          <p:cNvSpPr txBox="1"/>
          <p:nvPr/>
        </p:nvSpPr>
        <p:spPr>
          <a:xfrm>
            <a:off x="288689" y="1475432"/>
            <a:ext cx="83327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https://spark.apache.org/docs/3.5.3/running-on-kubernetes.html</a:t>
            </a:r>
          </a:p>
        </p:txBody>
      </p:sp>
    </p:spTree>
    <p:extLst>
      <p:ext uri="{BB962C8B-B14F-4D97-AF65-F5344CB8AC3E}">
        <p14:creationId xmlns:p14="http://schemas.microsoft.com/office/powerpoint/2010/main" val="76170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F093D-1EEA-ED90-202D-C4EC26D13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kubectl</a:t>
            </a:r>
            <a:r>
              <a:rPr lang="fr-FR" dirty="0"/>
              <a:t> cluster-info</a:t>
            </a:r>
            <a:br>
              <a:rPr lang="fr-FR" dirty="0"/>
            </a:br>
            <a:r>
              <a:rPr lang="fr-FR" dirty="0"/>
              <a:t>=&gt; local k8s Api server : 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89F37-67FE-4410-DD5C-46F56060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32" y="2914605"/>
            <a:ext cx="9640135" cy="10287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509E53-ACDE-7D1A-2CF1-FBF08E9E3DB7}"/>
              </a:ext>
            </a:extLst>
          </p:cNvPr>
          <p:cNvSpPr/>
          <p:nvPr/>
        </p:nvSpPr>
        <p:spPr>
          <a:xfrm>
            <a:off x="1425979" y="2914605"/>
            <a:ext cx="1928564" cy="232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DE2CA9-2393-BBEC-2AAC-671366493E4A}"/>
              </a:ext>
            </a:extLst>
          </p:cNvPr>
          <p:cNvSpPr/>
          <p:nvPr/>
        </p:nvSpPr>
        <p:spPr>
          <a:xfrm>
            <a:off x="6406411" y="3077455"/>
            <a:ext cx="595280" cy="232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5172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8BDC-A207-BD31-2342-CCCF59BA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doc </a:t>
            </a:r>
            <a:r>
              <a:rPr lang="fr-FR" dirty="0" err="1"/>
              <a:t>example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--master k8s://localhost:port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43458-5AA1-4220-EB34-EDF0AACF58A7}"/>
              </a:ext>
            </a:extLst>
          </p:cNvPr>
          <p:cNvSpPr txBox="1"/>
          <p:nvPr/>
        </p:nvSpPr>
        <p:spPr>
          <a:xfrm>
            <a:off x="2356540" y="2591672"/>
            <a:ext cx="83968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spark-submit</a:t>
            </a:r>
            <a:r>
              <a:rPr lang="fr-FR" dirty="0"/>
              <a:t> \</a:t>
            </a:r>
          </a:p>
          <a:p>
            <a:r>
              <a:rPr lang="fr-FR" dirty="0"/>
              <a:t>    --master k8s://https://localhost:port \</a:t>
            </a:r>
          </a:p>
          <a:p>
            <a:r>
              <a:rPr lang="fr-FR" dirty="0"/>
              <a:t>    --</a:t>
            </a:r>
            <a:r>
              <a:rPr lang="fr-FR" dirty="0" err="1"/>
              <a:t>deploy</a:t>
            </a:r>
            <a:r>
              <a:rPr lang="fr-FR" dirty="0"/>
              <a:t>-mode cluster \</a:t>
            </a:r>
          </a:p>
          <a:p>
            <a:r>
              <a:rPr lang="fr-FR" dirty="0"/>
              <a:t>    --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-pi \</a:t>
            </a:r>
          </a:p>
          <a:p>
            <a:r>
              <a:rPr lang="fr-FR" dirty="0"/>
              <a:t>    --class </a:t>
            </a:r>
            <a:r>
              <a:rPr lang="fr-FR" dirty="0" err="1"/>
              <a:t>org.apache.spark.examples.SparkPi</a:t>
            </a:r>
            <a:r>
              <a:rPr lang="fr-FR" dirty="0"/>
              <a:t> \</a:t>
            </a:r>
          </a:p>
          <a:p>
            <a:r>
              <a:rPr lang="fr-FR" dirty="0"/>
              <a:t>    --conf </a:t>
            </a:r>
            <a:r>
              <a:rPr lang="fr-FR" dirty="0" err="1"/>
              <a:t>spark.kubernetes.container.image</a:t>
            </a:r>
            <a:r>
              <a:rPr lang="fr-FR" dirty="0"/>
              <a:t>=apache/</a:t>
            </a:r>
            <a:r>
              <a:rPr lang="fr-FR" dirty="0" err="1"/>
              <a:t>spark:latest</a:t>
            </a:r>
            <a:r>
              <a:rPr lang="fr-FR" dirty="0"/>
              <a:t> \</a:t>
            </a:r>
          </a:p>
          <a:p>
            <a:r>
              <a:rPr lang="fr-FR" dirty="0"/>
              <a:t>    local:///path/to/examples.jar</a:t>
            </a:r>
          </a:p>
        </p:txBody>
      </p:sp>
    </p:spTree>
    <p:extLst>
      <p:ext uri="{BB962C8B-B14F-4D97-AF65-F5344CB8AC3E}">
        <p14:creationId xmlns:p14="http://schemas.microsoft.com/office/powerpoint/2010/main" val="161205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BF42-710F-1387-A837-6B94A9F3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D8ACA-CA6F-FC16-DD58-0FDD262B686E}"/>
              </a:ext>
            </a:extLst>
          </p:cNvPr>
          <p:cNvSpPr txBox="1"/>
          <p:nvPr/>
        </p:nvSpPr>
        <p:spPr>
          <a:xfrm>
            <a:off x="2565545" y="1457815"/>
            <a:ext cx="800193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Install </a:t>
            </a:r>
            <a:r>
              <a:rPr lang="fr-FR" sz="2000" dirty="0" err="1"/>
              <a:t>podman</a:t>
            </a:r>
            <a:r>
              <a:rPr lang="fr-FR" sz="2000" dirty="0"/>
              <a:t>  (~Docker)  on local Windows/Mac/Linux</a:t>
            </a:r>
          </a:p>
          <a:p>
            <a:endParaRPr lang="fr-FR" sz="2000" dirty="0"/>
          </a:p>
          <a:p>
            <a:r>
              <a:rPr lang="fr-FR" sz="2000" dirty="0"/>
              <a:t>Install </a:t>
            </a:r>
            <a:r>
              <a:rPr lang="fr-FR" sz="2000" dirty="0" err="1"/>
              <a:t>Kubernetes</a:t>
            </a:r>
            <a:r>
              <a:rPr lang="fr-FR" sz="2000" dirty="0"/>
              <a:t> Cluster "Kind"   (=K8s in Docker)</a:t>
            </a:r>
          </a:p>
          <a:p>
            <a:endParaRPr lang="fr-FR" sz="2000" dirty="0"/>
          </a:p>
          <a:p>
            <a:r>
              <a:rPr lang="fr-FR" sz="2000" dirty="0"/>
              <a:t>Install </a:t>
            </a:r>
            <a:r>
              <a:rPr lang="fr-FR" sz="2000" dirty="0" err="1"/>
              <a:t>Kubernetes</a:t>
            </a:r>
            <a:r>
              <a:rPr lang="fr-FR" sz="2000" dirty="0"/>
              <a:t> Tools:  k9s,  </a:t>
            </a:r>
            <a:r>
              <a:rPr lang="fr-FR" sz="2000" dirty="0" err="1"/>
              <a:t>helm</a:t>
            </a:r>
            <a:r>
              <a:rPr lang="fr-FR" sz="2000" dirty="0"/>
              <a:t>,  </a:t>
            </a:r>
            <a:r>
              <a:rPr lang="fr-FR" sz="2000" dirty="0" err="1"/>
              <a:t>aliases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Install </a:t>
            </a:r>
            <a:r>
              <a:rPr lang="fr-FR" sz="2000" dirty="0" err="1"/>
              <a:t>spark-operator</a:t>
            </a:r>
            <a:r>
              <a:rPr lang="fr-FR" sz="2000" dirty="0"/>
              <a:t> for K8s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Helm</a:t>
            </a:r>
            <a:r>
              <a:rPr lang="fr-FR" sz="2000" dirty="0"/>
              <a:t> + check/fixes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(</a:t>
            </a:r>
            <a:r>
              <a:rPr lang="fr-FR" sz="2000" dirty="0" err="1"/>
              <a:t>Optional</a:t>
            </a:r>
            <a:r>
              <a:rPr lang="fr-FR" sz="2000" dirty="0"/>
              <a:t>) Launch </a:t>
            </a:r>
            <a:r>
              <a:rPr lang="fr-FR" sz="2000" dirty="0" err="1"/>
              <a:t>spark-shell</a:t>
            </a:r>
            <a:r>
              <a:rPr lang="fr-FR" sz="2000" dirty="0"/>
              <a:t> on Docker, in mode "--master local[*]"</a:t>
            </a:r>
          </a:p>
          <a:p>
            <a:r>
              <a:rPr lang="fr-FR" sz="2000" dirty="0"/>
              <a:t>(</a:t>
            </a:r>
            <a:r>
              <a:rPr lang="fr-FR" sz="2000" dirty="0" err="1"/>
              <a:t>Optional</a:t>
            </a:r>
            <a:r>
              <a:rPr lang="fr-FR" sz="2000" dirty="0"/>
              <a:t>)  Launch </a:t>
            </a:r>
            <a:r>
              <a:rPr lang="fr-FR" sz="2000" dirty="0" err="1"/>
              <a:t>spark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 "</a:t>
            </a:r>
            <a:r>
              <a:rPr lang="fr-FR" sz="2000" dirty="0" err="1"/>
              <a:t>spark-submit</a:t>
            </a:r>
            <a:r>
              <a:rPr lang="fr-FR" sz="2000" dirty="0"/>
              <a:t> --master k8s://localhost:port"</a:t>
            </a:r>
          </a:p>
          <a:p>
            <a:endParaRPr lang="fr-FR" sz="2000" dirty="0"/>
          </a:p>
          <a:p>
            <a:r>
              <a:rPr lang="fr-FR" sz="2000" dirty="0"/>
              <a:t>Launch </a:t>
            </a:r>
            <a:r>
              <a:rPr lang="fr-FR" sz="2000" dirty="0" err="1"/>
              <a:t>spark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 "</a:t>
            </a:r>
            <a:r>
              <a:rPr lang="fr-FR" sz="2000" dirty="0" err="1"/>
              <a:t>kubectl</a:t>
            </a:r>
            <a:r>
              <a:rPr lang="fr-FR" sz="2000" dirty="0"/>
              <a:t> </a:t>
            </a:r>
            <a:r>
              <a:rPr lang="fr-FR" sz="2000" dirty="0" err="1"/>
              <a:t>apply</a:t>
            </a:r>
            <a:r>
              <a:rPr lang="fr-FR" sz="2000" dirty="0"/>
              <a:t> -f </a:t>
            </a:r>
            <a:r>
              <a:rPr lang="fr-FR" sz="2000" dirty="0" err="1"/>
              <a:t>file.yaml</a:t>
            </a:r>
            <a:r>
              <a:rPr lang="fr-FR" sz="2000" dirty="0"/>
              <a:t>"</a:t>
            </a:r>
          </a:p>
          <a:p>
            <a:endParaRPr lang="fr-FR" sz="2000" dirty="0"/>
          </a:p>
          <a:p>
            <a:r>
              <a:rPr lang="fr-FR" sz="2000" dirty="0"/>
              <a:t>(</a:t>
            </a:r>
            <a:r>
              <a:rPr lang="fr-FR" sz="2000" dirty="0" err="1"/>
              <a:t>Optional</a:t>
            </a:r>
            <a:r>
              <a:rPr lang="fr-FR" sz="2000" dirty="0"/>
              <a:t>... and backup if local </a:t>
            </a:r>
            <a:r>
              <a:rPr lang="fr-FR" sz="2000" dirty="0" err="1"/>
              <a:t>install</a:t>
            </a:r>
            <a:r>
              <a:rPr lang="fr-FR" sz="2000" dirty="0"/>
              <a:t> fails) </a:t>
            </a:r>
            <a:r>
              <a:rPr lang="fr-FR" sz="2000" dirty="0" err="1"/>
              <a:t>Using</a:t>
            </a:r>
            <a:r>
              <a:rPr lang="fr-FR" sz="2000" dirty="0"/>
              <a:t> Azure </a:t>
            </a:r>
            <a:r>
              <a:rPr lang="fr-FR" sz="2000" dirty="0" err="1"/>
              <a:t>Kubernetes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9B8C2CC2-9180-EB15-D779-26DDA738B63D}"/>
              </a:ext>
            </a:extLst>
          </p:cNvPr>
          <p:cNvSpPr/>
          <p:nvPr/>
        </p:nvSpPr>
        <p:spPr>
          <a:xfrm>
            <a:off x="2183801" y="1500692"/>
            <a:ext cx="328109" cy="227524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76972-76A2-646D-1DBA-0E3F6ADFC260}"/>
              </a:ext>
            </a:extLst>
          </p:cNvPr>
          <p:cNvSpPr txBox="1"/>
          <p:nvPr/>
        </p:nvSpPr>
        <p:spPr>
          <a:xfrm>
            <a:off x="1091902" y="245230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 1/2</a:t>
            </a:r>
          </a:p>
        </p:txBody>
      </p:sp>
    </p:spTree>
    <p:extLst>
      <p:ext uri="{BB962C8B-B14F-4D97-AF65-F5344CB8AC3E}">
        <p14:creationId xmlns:p14="http://schemas.microsoft.com/office/powerpoint/2010/main" val="1980773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DCEC5-FF10-C26E-0AF0-60EAFCE1B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144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Command ... for local </a:t>
            </a:r>
            <a:r>
              <a:rPr lang="fr-FR" dirty="0" err="1"/>
              <a:t>spark</a:t>
            </a:r>
            <a:r>
              <a:rPr lang="fr-FR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C8BB1-C8D0-3E64-D8C8-A6543E011FCC}"/>
              </a:ext>
            </a:extLst>
          </p:cNvPr>
          <p:cNvSpPr txBox="1"/>
          <p:nvPr/>
        </p:nvSpPr>
        <p:spPr>
          <a:xfrm>
            <a:off x="1239883" y="1987523"/>
            <a:ext cx="97122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spark-submit</a:t>
            </a:r>
            <a:r>
              <a:rPr lang="fr-FR" dirty="0"/>
              <a:t> --master k8s://localhost:53779 --</a:t>
            </a:r>
            <a:r>
              <a:rPr lang="fr-FR" dirty="0" err="1"/>
              <a:t>deploy</a:t>
            </a:r>
            <a:r>
              <a:rPr lang="fr-FR" dirty="0"/>
              <a:t>-mode cluster --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-pi --class </a:t>
            </a:r>
            <a:r>
              <a:rPr lang="fr-FR" dirty="0" err="1"/>
              <a:t>org.apache.spark.examples.SparkPi</a:t>
            </a:r>
            <a:r>
              <a:rPr lang="fr-FR" dirty="0"/>
              <a:t> --conf </a:t>
            </a:r>
            <a:r>
              <a:rPr lang="fr-FR" dirty="0" err="1"/>
              <a:t>spark.kubernetes.container.image</a:t>
            </a:r>
            <a:r>
              <a:rPr lang="fr-FR" dirty="0"/>
              <a:t>=apache/spark:4.0.0-preview2-scala2.13-java17-python3-r-ubuntu local://examples/jars/spark-examples_2.13-3.5.0.jar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70D9EF-40F9-822A-8D8C-B995BDF8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4262"/>
            <a:ext cx="12192000" cy="24197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06DA7-CA76-1918-D102-AE14328DBB7F}"/>
              </a:ext>
            </a:extLst>
          </p:cNvPr>
          <p:cNvSpPr txBox="1"/>
          <p:nvPr/>
        </p:nvSpPr>
        <p:spPr>
          <a:xfrm>
            <a:off x="1823575" y="6155218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... PENDING ???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B7AE45-1790-D07D-4B71-138F454658B3}"/>
              </a:ext>
            </a:extLst>
          </p:cNvPr>
          <p:cNvSpPr/>
          <p:nvPr/>
        </p:nvSpPr>
        <p:spPr>
          <a:xfrm>
            <a:off x="5540778" y="2622674"/>
            <a:ext cx="5086581" cy="2221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35BD41-7E2E-95F3-BDB3-EEF769B85410}"/>
              </a:ext>
            </a:extLst>
          </p:cNvPr>
          <p:cNvSpPr txBox="1"/>
          <p:nvPr/>
        </p:nvSpPr>
        <p:spPr>
          <a:xfrm>
            <a:off x="6385560" y="2997200"/>
            <a:ext cx="553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INVALID ... on </a:t>
            </a:r>
            <a:r>
              <a:rPr lang="fr-FR" b="1" dirty="0" err="1"/>
              <a:t>purpose</a:t>
            </a:r>
            <a:r>
              <a:rPr lang="fr-FR" b="1" dirty="0"/>
              <a:t>  </a:t>
            </a:r>
            <a:r>
              <a:rPr lang="fr-FR" dirty="0"/>
              <a:t>(can skip question, or </a:t>
            </a:r>
            <a:r>
              <a:rPr lang="fr-FR" dirty="0" err="1"/>
              <a:t>investigate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7593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ED27-87A1-AA72-B51F-1496F46D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860679"/>
          </a:xfrm>
        </p:spPr>
        <p:txBody>
          <a:bodyPr/>
          <a:lstStyle/>
          <a:p>
            <a:pPr algn="ctr"/>
            <a:r>
              <a:rPr lang="fr-FR" dirty="0" err="1"/>
              <a:t>Pending</a:t>
            </a:r>
            <a:r>
              <a:rPr lang="fr-FR" dirty="0"/>
              <a:t> few minutes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intermediate</a:t>
            </a:r>
            <a:r>
              <a:rPr lang="fr-FR" dirty="0"/>
              <a:t> Warning "</a:t>
            </a:r>
            <a:r>
              <a:rPr lang="fr-FR" dirty="0" err="1"/>
              <a:t>MountVolume</a:t>
            </a:r>
            <a:r>
              <a:rPr lang="fr-FR" dirty="0"/>
              <a:t> </a:t>
            </a:r>
            <a:r>
              <a:rPr lang="fr-FR" dirty="0" err="1"/>
              <a:t>failed</a:t>
            </a:r>
            <a:r>
              <a:rPr lang="fr-FR" dirty="0"/>
              <a:t>"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auto </a:t>
            </a:r>
            <a:r>
              <a:rPr lang="fr-FR" dirty="0" err="1"/>
              <a:t>resolved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wait+internl</a:t>
            </a:r>
            <a:r>
              <a:rPr lang="fr-FR" dirty="0"/>
              <a:t> </a:t>
            </a:r>
            <a:r>
              <a:rPr lang="fr-FR" dirty="0" err="1"/>
              <a:t>retry</a:t>
            </a:r>
            <a:r>
              <a:rPr lang="fr-FR" dirty="0"/>
              <a:t>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2F351-5005-119A-C4E1-EDD734A8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74" y="1860680"/>
            <a:ext cx="9584652" cy="4820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49AE14-350A-CEC8-6579-4596D5F52DB2}"/>
              </a:ext>
            </a:extLst>
          </p:cNvPr>
          <p:cNvSpPr/>
          <p:nvPr/>
        </p:nvSpPr>
        <p:spPr>
          <a:xfrm>
            <a:off x="1254034" y="5375645"/>
            <a:ext cx="1055479" cy="1839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70375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B791-F681-B5F2-6177-DD6B3F89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99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Diagnosing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 : K9s - </a:t>
            </a:r>
            <a:r>
              <a:rPr lang="fr-FR" dirty="0" err="1"/>
              <a:t>pod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8CCD5-5759-AA50-8D6B-60D24AE11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494"/>
            <a:ext cx="12192000" cy="2362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15A6D-7AD5-6963-BFB0-728283595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9674"/>
            <a:ext cx="12192000" cy="2247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E6717E-E9C6-0BF6-F2D3-8FE67BD9CECE}"/>
              </a:ext>
            </a:extLst>
          </p:cNvPr>
          <p:cNvSpPr txBox="1"/>
          <p:nvPr/>
        </p:nvSpPr>
        <p:spPr>
          <a:xfrm>
            <a:off x="2664822" y="3845705"/>
            <a:ext cx="555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K9s </a:t>
            </a:r>
            <a:r>
              <a:rPr lang="fr-FR" dirty="0" err="1"/>
              <a:t>pod</a:t>
            </a:r>
            <a:r>
              <a:rPr lang="fr-FR" dirty="0"/>
              <a:t> "driver"  -&gt;  container  "</a:t>
            </a:r>
            <a:r>
              <a:rPr lang="fr-FR" dirty="0" err="1"/>
              <a:t>spark</a:t>
            </a:r>
            <a:r>
              <a:rPr lang="fr-FR" dirty="0"/>
              <a:t>-</a:t>
            </a:r>
            <a:r>
              <a:rPr lang="fr-FR" dirty="0" err="1"/>
              <a:t>kubernetes</a:t>
            </a:r>
            <a:r>
              <a:rPr lang="fr-FR" dirty="0"/>
              <a:t>-driver"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A42A6D-9760-D9A4-A3F7-07EBA9D370C0}"/>
              </a:ext>
            </a:extLst>
          </p:cNvPr>
          <p:cNvSpPr/>
          <p:nvPr/>
        </p:nvSpPr>
        <p:spPr>
          <a:xfrm>
            <a:off x="4690436" y="2982530"/>
            <a:ext cx="827315" cy="345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FF74B3-3A35-AAC0-976D-1A402A38E770}"/>
              </a:ext>
            </a:extLst>
          </p:cNvPr>
          <p:cNvSpPr/>
          <p:nvPr/>
        </p:nvSpPr>
        <p:spPr>
          <a:xfrm>
            <a:off x="5226682" y="2607345"/>
            <a:ext cx="458273" cy="2615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13B79F-E67D-D674-D867-28AA101A0FAC}"/>
              </a:ext>
            </a:extLst>
          </p:cNvPr>
          <p:cNvSpPr/>
          <p:nvPr/>
        </p:nvSpPr>
        <p:spPr>
          <a:xfrm>
            <a:off x="3202141" y="5705856"/>
            <a:ext cx="1098152" cy="2255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ABDE6B-D994-5981-180A-619EF6775814}"/>
              </a:ext>
            </a:extLst>
          </p:cNvPr>
          <p:cNvSpPr/>
          <p:nvPr/>
        </p:nvSpPr>
        <p:spPr>
          <a:xfrm>
            <a:off x="9958251" y="5862454"/>
            <a:ext cx="1422110" cy="5487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385195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058C8-502C-22E1-74AD-BAB254E03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24" y="0"/>
            <a:ext cx="10515600" cy="1431125"/>
          </a:xfrm>
        </p:spPr>
        <p:txBody>
          <a:bodyPr/>
          <a:lstStyle/>
          <a:p>
            <a:pPr algn="ctr"/>
            <a:r>
              <a:rPr lang="fr-FR" dirty="0"/>
              <a:t>k9s </a:t>
            </a:r>
            <a:r>
              <a:rPr lang="fr-FR" dirty="0" err="1"/>
              <a:t>pod</a:t>
            </a:r>
            <a:r>
              <a:rPr lang="fr-FR" dirty="0"/>
              <a:t> - container - log</a:t>
            </a:r>
            <a:br>
              <a:rPr lang="fr-FR" dirty="0"/>
            </a:br>
            <a:r>
              <a:rPr lang="fr-FR" dirty="0"/>
              <a:t>... jar file not </a:t>
            </a:r>
            <a:r>
              <a:rPr lang="fr-FR" dirty="0" err="1"/>
              <a:t>found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ABCBA-F035-A235-8FED-C7E629D7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1125"/>
            <a:ext cx="10687159" cy="53682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10138B-AAF5-9C8D-EE1A-AAC3E7E32CFC}"/>
              </a:ext>
            </a:extLst>
          </p:cNvPr>
          <p:cNvSpPr/>
          <p:nvPr/>
        </p:nvSpPr>
        <p:spPr>
          <a:xfrm>
            <a:off x="666641" y="3203448"/>
            <a:ext cx="11069030" cy="4437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28268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D6D8-97F9-726F-CCB2-2E9D7296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86" y="41166"/>
            <a:ext cx="11615493" cy="1325563"/>
          </a:xfrm>
        </p:spPr>
        <p:txBody>
          <a:bodyPr/>
          <a:lstStyle/>
          <a:p>
            <a:pPr algn="ctr"/>
            <a:r>
              <a:rPr lang="fr-FR" dirty="0"/>
              <a:t>"local://" </a:t>
            </a:r>
            <a:r>
              <a:rPr lang="fr-FR" dirty="0" err="1"/>
              <a:t>means</a:t>
            </a:r>
            <a:r>
              <a:rPr lang="fr-FR" dirty="0"/>
              <a:t> a file </a:t>
            </a:r>
            <a:br>
              <a:rPr lang="fr-FR" dirty="0"/>
            </a:b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existing</a:t>
            </a:r>
            <a:r>
              <a:rPr lang="fr-FR" dirty="0"/>
              <a:t> "</a:t>
            </a:r>
            <a:r>
              <a:rPr lang="fr-FR" dirty="0" err="1"/>
              <a:t>inside</a:t>
            </a:r>
            <a:r>
              <a:rPr lang="fr-FR" dirty="0"/>
              <a:t>" the image 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F0DAC-F40C-6035-E202-A894EE2D2C3D}"/>
              </a:ext>
            </a:extLst>
          </p:cNvPr>
          <p:cNvSpPr txBox="1"/>
          <p:nvPr/>
        </p:nvSpPr>
        <p:spPr>
          <a:xfrm>
            <a:off x="2667726" y="1878587"/>
            <a:ext cx="7072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how to explore </a:t>
            </a:r>
            <a:r>
              <a:rPr lang="fr-FR" sz="2400" dirty="0" err="1"/>
              <a:t>existing</a:t>
            </a:r>
            <a:r>
              <a:rPr lang="fr-FR" sz="2400" dirty="0"/>
              <a:t> Docker Image content ?   "dive"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F8B59-1634-D1F0-2463-74AD68381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18" y="2589864"/>
            <a:ext cx="9475737" cy="385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03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A998-27AA-CE93-2555-FD121F372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docker dive &lt;&lt;image&gt;&gt;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653E9-D27A-D922-94B8-BF1C9F951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0" y="1325563"/>
            <a:ext cx="7707461" cy="51394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B834E4-C010-0F2E-051B-90E45FED85F4}"/>
              </a:ext>
            </a:extLst>
          </p:cNvPr>
          <p:cNvSpPr/>
          <p:nvPr/>
        </p:nvSpPr>
        <p:spPr>
          <a:xfrm>
            <a:off x="2872086" y="5359494"/>
            <a:ext cx="6313715" cy="5031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007432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98FA-4DFD-D06F-DD05-AC9B27280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59" y="82967"/>
            <a:ext cx="11766141" cy="1325563"/>
          </a:xfrm>
        </p:spPr>
        <p:txBody>
          <a:bodyPr/>
          <a:lstStyle/>
          <a:p>
            <a:pPr algn="ctr"/>
            <a:r>
              <a:rPr lang="fr-FR" dirty="0" err="1"/>
              <a:t>podman</a:t>
            </a:r>
            <a:r>
              <a:rPr lang="fr-FR" dirty="0"/>
              <a:t> dive run -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wagoodman</a:t>
            </a:r>
            <a:r>
              <a:rPr lang="fr-FR" dirty="0"/>
              <a:t>/dive &lt;&lt;</a:t>
            </a:r>
            <a:r>
              <a:rPr lang="fr-FR" dirty="0" err="1"/>
              <a:t>img</a:t>
            </a:r>
            <a:r>
              <a:rPr lang="fr-FR" dirty="0"/>
              <a:t>&gt;&gt;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3B5BA-8A3A-B952-38E6-787BEC3F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59" y="2666212"/>
            <a:ext cx="11190940" cy="3124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B142B1-E8B6-A148-5D79-FC381A47EADC}"/>
              </a:ext>
            </a:extLst>
          </p:cNvPr>
          <p:cNvSpPr txBox="1"/>
          <p:nvPr/>
        </p:nvSpPr>
        <p:spPr>
          <a:xfrm>
            <a:off x="500530" y="1630245"/>
            <a:ext cx="8400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podman</a:t>
            </a:r>
            <a:r>
              <a:rPr lang="fr-FR" b="1" dirty="0"/>
              <a:t> run -ti --</a:t>
            </a:r>
            <a:r>
              <a:rPr lang="fr-FR" b="1" dirty="0" err="1"/>
              <a:t>rm</a:t>
            </a:r>
            <a:r>
              <a:rPr lang="fr-FR" b="1" dirty="0"/>
              <a:t>  -v /var/run/</a:t>
            </a:r>
            <a:r>
              <a:rPr lang="fr-FR" b="1" dirty="0" err="1"/>
              <a:t>docker.sock</a:t>
            </a:r>
            <a:r>
              <a:rPr lang="fr-FR" b="1" dirty="0"/>
              <a:t>:/var/run/</a:t>
            </a:r>
            <a:r>
              <a:rPr lang="fr-FR" b="1" dirty="0" err="1"/>
              <a:t>docker.sock</a:t>
            </a:r>
            <a:r>
              <a:rPr lang="fr-FR" b="1" dirty="0"/>
              <a:t> </a:t>
            </a:r>
            <a:r>
              <a:rPr lang="fr-FR" b="1" dirty="0" err="1"/>
              <a:t>wagoodman</a:t>
            </a:r>
            <a:r>
              <a:rPr lang="fr-FR" b="1" dirty="0"/>
              <a:t>/dive  </a:t>
            </a:r>
            <a:br>
              <a:rPr lang="fr-FR" b="1" dirty="0"/>
            </a:br>
            <a:r>
              <a:rPr lang="fr-FR" b="1" dirty="0"/>
              <a:t>   apache/spark:4.0.0-preview2-scala2.13-java17-python3-r-ubuntu</a:t>
            </a:r>
          </a:p>
        </p:txBody>
      </p:sp>
    </p:spTree>
    <p:extLst>
      <p:ext uri="{BB962C8B-B14F-4D97-AF65-F5344CB8AC3E}">
        <p14:creationId xmlns:p14="http://schemas.microsoft.com/office/powerpoint/2010/main" val="3622982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C2409-7EEF-6512-8E42-5DD9F25FF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1426"/>
          </a:xfrm>
        </p:spPr>
        <p:txBody>
          <a:bodyPr/>
          <a:lstStyle/>
          <a:p>
            <a:pPr algn="ctr"/>
            <a:r>
              <a:rPr lang="fr-FR" dirty="0"/>
              <a:t>dive - </a:t>
            </a:r>
            <a:r>
              <a:rPr lang="fr-FR" dirty="0" err="1"/>
              <a:t>browse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629BC-BB71-959D-CE63-C4B36F6C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33" y="1468264"/>
            <a:ext cx="10886083" cy="417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62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8126-AFCC-FFD4-80C5-9562D4DB8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Navigate</a:t>
            </a:r>
            <a:r>
              <a:rPr lang="fr-FR" dirty="0"/>
              <a:t>: on Layer </a:t>
            </a:r>
            <a:r>
              <a:rPr lang="fr-FR" dirty="0" err="1"/>
              <a:t>step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 err="1"/>
              <a:t>then</a:t>
            </a:r>
            <a:r>
              <a:rPr lang="fr-FR" dirty="0"/>
              <a:t> "-&gt;" for right pane</a:t>
            </a:r>
            <a:br>
              <a:rPr lang="fr-FR" dirty="0"/>
            </a:br>
            <a:r>
              <a:rPr lang="fr-FR" dirty="0" err="1"/>
              <a:t>then</a:t>
            </a:r>
            <a:r>
              <a:rPr lang="fr-FR" dirty="0"/>
              <a:t> "&lt;SPACE&gt;" for collapse </a:t>
            </a:r>
            <a:r>
              <a:rPr lang="fr-FR" dirty="0" err="1"/>
              <a:t>dir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5D576-ACB2-CA9C-BA6E-60ADC1E7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26" y="2018199"/>
            <a:ext cx="9563752" cy="47554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526098-ABC5-60A3-7CE9-0357BEA80A5F}"/>
              </a:ext>
            </a:extLst>
          </p:cNvPr>
          <p:cNvSpPr/>
          <p:nvPr/>
        </p:nvSpPr>
        <p:spPr>
          <a:xfrm>
            <a:off x="1875825" y="3354542"/>
            <a:ext cx="2461043" cy="2717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A4F1CE-5F75-BA87-8DAF-3493E49A0AFE}"/>
              </a:ext>
            </a:extLst>
          </p:cNvPr>
          <p:cNvSpPr/>
          <p:nvPr/>
        </p:nvSpPr>
        <p:spPr>
          <a:xfrm>
            <a:off x="9467959" y="5219917"/>
            <a:ext cx="1971619" cy="3344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2674FF-CDC4-BE11-37CF-4B95A1BF2B97}"/>
              </a:ext>
            </a:extLst>
          </p:cNvPr>
          <p:cNvSpPr/>
          <p:nvPr/>
        </p:nvSpPr>
        <p:spPr>
          <a:xfrm>
            <a:off x="9105682" y="4681728"/>
            <a:ext cx="827315" cy="1254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A50F1B-88EE-A740-E515-CED8A31A0B54}"/>
              </a:ext>
            </a:extLst>
          </p:cNvPr>
          <p:cNvSpPr/>
          <p:nvPr/>
        </p:nvSpPr>
        <p:spPr>
          <a:xfrm>
            <a:off x="8928897" y="4133958"/>
            <a:ext cx="742842" cy="1254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DD3E45-E091-E79E-FD10-71768E5F14DC}"/>
              </a:ext>
            </a:extLst>
          </p:cNvPr>
          <p:cNvSpPr/>
          <p:nvPr/>
        </p:nvSpPr>
        <p:spPr>
          <a:xfrm>
            <a:off x="9258082" y="4834128"/>
            <a:ext cx="827315" cy="1254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C0B14C-ABD7-6A8F-45F6-91A925C1FCC3}"/>
              </a:ext>
            </a:extLst>
          </p:cNvPr>
          <p:cNvSpPr/>
          <p:nvPr/>
        </p:nvSpPr>
        <p:spPr>
          <a:xfrm>
            <a:off x="8671124" y="3681044"/>
            <a:ext cx="827315" cy="1254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749476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9379-60B9-E27D-7857-59C86E893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37165"/>
          </a:xfrm>
        </p:spPr>
        <p:txBody>
          <a:bodyPr/>
          <a:lstStyle/>
          <a:p>
            <a:pPr algn="ctr"/>
            <a:r>
              <a:rPr lang="fr-FR" dirty="0"/>
              <a:t>alternative:  </a:t>
            </a:r>
            <a:br>
              <a:rPr lang="fr-FR" dirty="0"/>
            </a:br>
            <a:r>
              <a:rPr lang="fr-FR" dirty="0"/>
              <a:t>docker run -</a:t>
            </a:r>
            <a:r>
              <a:rPr lang="fr-FR" dirty="0" err="1"/>
              <a:t>it</a:t>
            </a:r>
            <a:r>
              <a:rPr lang="fr-FR" dirty="0"/>
              <a:t> &lt;&lt;image&gt;&gt; "/bin/</a:t>
            </a:r>
            <a:r>
              <a:rPr lang="fr-FR" dirty="0" err="1"/>
              <a:t>bash</a:t>
            </a:r>
            <a:r>
              <a:rPr lang="fr-FR" dirty="0"/>
              <a:t>"</a:t>
            </a:r>
            <a:br>
              <a:rPr lang="fr-FR" dirty="0"/>
            </a:br>
            <a:r>
              <a:rPr lang="fr-FR" dirty="0"/>
              <a:t>( if image </a:t>
            </a:r>
            <a:r>
              <a:rPr lang="fr-FR" dirty="0" err="1"/>
              <a:t>contains</a:t>
            </a:r>
            <a:r>
              <a:rPr lang="fr-FR" dirty="0"/>
              <a:t> a </a:t>
            </a:r>
            <a:r>
              <a:rPr lang="fr-FR" dirty="0" err="1"/>
              <a:t>shell</a:t>
            </a:r>
            <a:r>
              <a:rPr lang="fr-FR" dirty="0"/>
              <a:t> ) 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then</a:t>
            </a:r>
            <a:r>
              <a:rPr lang="fr-FR" dirty="0"/>
              <a:t> # cd .. ;  ls ;  </a:t>
            </a:r>
            <a:r>
              <a:rPr lang="fr-FR" dirty="0" err="1"/>
              <a:t>find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94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8D38-750D-407A-3004-29DCAAE2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1544320"/>
            <a:ext cx="10515600" cy="2987039"/>
          </a:xfrm>
        </p:spPr>
        <p:txBody>
          <a:bodyPr/>
          <a:lstStyle/>
          <a:p>
            <a:pPr algn="ctr"/>
            <a:r>
              <a:rPr lang="fr-FR" dirty="0"/>
              <a:t>"KISS" = </a:t>
            </a:r>
            <a:r>
              <a:rPr lang="fr-FR" dirty="0" err="1"/>
              <a:t>Keep</a:t>
            </a:r>
            <a:r>
              <a:rPr lang="fr-FR" dirty="0"/>
              <a:t> It </a:t>
            </a:r>
            <a:r>
              <a:rPr lang="fr-FR" dirty="0" err="1"/>
              <a:t>Stupid</a:t>
            </a:r>
            <a:r>
              <a:rPr lang="fr-FR" dirty="0"/>
              <a:t> Simple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-f </a:t>
            </a:r>
            <a:r>
              <a:rPr lang="fr-FR" dirty="0" err="1"/>
              <a:t>spark-pi.yaml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9360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E342C-EF49-61C3-EE01-6A727768B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docker run -</a:t>
            </a:r>
            <a:r>
              <a:rPr lang="fr-FR" dirty="0" err="1"/>
              <a:t>it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D9853-6E98-D048-7604-51A7574D0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7" y="1861268"/>
            <a:ext cx="11030906" cy="4389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5D6038-239F-3988-7646-5182B201CCC5}"/>
              </a:ext>
            </a:extLst>
          </p:cNvPr>
          <p:cNvSpPr/>
          <p:nvPr/>
        </p:nvSpPr>
        <p:spPr>
          <a:xfrm>
            <a:off x="468085" y="4546309"/>
            <a:ext cx="3644102" cy="2137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9276D-5F42-D390-1D97-E7C558510CEC}"/>
              </a:ext>
            </a:extLst>
          </p:cNvPr>
          <p:cNvSpPr/>
          <p:nvPr/>
        </p:nvSpPr>
        <p:spPr>
          <a:xfrm>
            <a:off x="2606039" y="1872589"/>
            <a:ext cx="1150839" cy="2137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9ECCC7-0235-0887-1FF3-D4D182C0356B}"/>
              </a:ext>
            </a:extLst>
          </p:cNvPr>
          <p:cNvSpPr/>
          <p:nvPr/>
        </p:nvSpPr>
        <p:spPr>
          <a:xfrm>
            <a:off x="8474746" y="1872589"/>
            <a:ext cx="810333" cy="2137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EADEBECB-7986-8BDF-43C4-E8F3D725DE75}"/>
              </a:ext>
            </a:extLst>
          </p:cNvPr>
          <p:cNvSpPr/>
          <p:nvPr/>
        </p:nvSpPr>
        <p:spPr>
          <a:xfrm>
            <a:off x="5570003" y="4546309"/>
            <a:ext cx="559090" cy="21379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57C7A-53C3-E3F4-798E-144E11E88BCA}"/>
              </a:ext>
            </a:extLst>
          </p:cNvPr>
          <p:cNvSpPr txBox="1"/>
          <p:nvPr/>
        </p:nvSpPr>
        <p:spPr>
          <a:xfrm>
            <a:off x="6297853" y="4468541"/>
            <a:ext cx="356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like "SSH" </a:t>
            </a:r>
            <a:r>
              <a:rPr lang="fr-FR" dirty="0" err="1"/>
              <a:t>inside</a:t>
            </a:r>
            <a:r>
              <a:rPr lang="fr-FR" dirty="0"/>
              <a:t> the </a:t>
            </a:r>
            <a:r>
              <a:rPr lang="fr-FR" dirty="0" err="1"/>
              <a:t>pod</a:t>
            </a:r>
            <a:r>
              <a:rPr lang="fr-FR" dirty="0"/>
              <a:t> container !</a:t>
            </a:r>
          </a:p>
        </p:txBody>
      </p:sp>
    </p:spTree>
    <p:extLst>
      <p:ext uri="{BB962C8B-B14F-4D97-AF65-F5344CB8AC3E}">
        <p14:creationId xmlns:p14="http://schemas.microsoft.com/office/powerpoint/2010/main" val="1638748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79B68-EB9E-3C2E-B1DD-2A1F0D1C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Relaunch</a:t>
            </a:r>
            <a:r>
              <a:rPr lang="fr-FR" dirty="0"/>
              <a:t> =&gt; </a:t>
            </a:r>
            <a:r>
              <a:rPr lang="fr-FR" dirty="0" err="1"/>
              <a:t>pod</a:t>
            </a:r>
            <a:r>
              <a:rPr lang="fr-FR" dirty="0"/>
              <a:t> Running "</a:t>
            </a:r>
            <a:r>
              <a:rPr lang="fr-FR" dirty="0" err="1"/>
              <a:t>spark</a:t>
            </a:r>
            <a:r>
              <a:rPr lang="fr-FR" dirty="0"/>
              <a:t>-driver" </a:t>
            </a: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Failed</a:t>
            </a:r>
            <a:r>
              <a:rPr lang="fr-FR" dirty="0"/>
              <a:t> to launch "</a:t>
            </a:r>
            <a:r>
              <a:rPr lang="fr-FR" dirty="0" err="1"/>
              <a:t>spark-executor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6FAB5-57B2-5C45-9869-32FE444E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2748"/>
            <a:ext cx="12192000" cy="2636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D45FCE-539B-0E7C-F1EB-0B6F2A81A7F9}"/>
              </a:ext>
            </a:extLst>
          </p:cNvPr>
          <p:cNvSpPr txBox="1"/>
          <p:nvPr/>
        </p:nvSpPr>
        <p:spPr>
          <a:xfrm>
            <a:off x="256032" y="1907177"/>
            <a:ext cx="105702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spark-submit</a:t>
            </a:r>
            <a:r>
              <a:rPr lang="fr-FR" dirty="0"/>
              <a:t> --master k8s://localhost:53779 --</a:t>
            </a:r>
            <a:r>
              <a:rPr lang="fr-FR" dirty="0" err="1"/>
              <a:t>deploy</a:t>
            </a:r>
            <a:r>
              <a:rPr lang="fr-FR" dirty="0"/>
              <a:t>-mode cluster --driver-memory 1g --</a:t>
            </a:r>
            <a:r>
              <a:rPr lang="fr-FR" dirty="0" err="1"/>
              <a:t>executor</a:t>
            </a:r>
            <a:r>
              <a:rPr lang="fr-FR" dirty="0"/>
              <a:t>-memory 1g </a:t>
            </a:r>
          </a:p>
          <a:p>
            <a:r>
              <a:rPr lang="fr-FR" dirty="0"/>
              <a:t>--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-pi --class </a:t>
            </a:r>
            <a:r>
              <a:rPr lang="fr-FR" dirty="0" err="1"/>
              <a:t>org.apache.spark.examples.SparkPi</a:t>
            </a:r>
            <a:r>
              <a:rPr lang="fr-FR" dirty="0"/>
              <a:t> </a:t>
            </a:r>
          </a:p>
          <a:p>
            <a:r>
              <a:rPr lang="fr-FR" dirty="0"/>
              <a:t>--conf </a:t>
            </a:r>
            <a:r>
              <a:rPr lang="fr-FR" dirty="0" err="1"/>
              <a:t>spark.kubernetes.container.image</a:t>
            </a:r>
            <a:r>
              <a:rPr lang="fr-FR" dirty="0"/>
              <a:t>=apache/spark:4.0.0-preview2-scala2.13-java17-python3-r-ubuntu </a:t>
            </a:r>
          </a:p>
          <a:p>
            <a:r>
              <a:rPr lang="fr-FR" dirty="0"/>
              <a:t>local:///opt/spark/examples/jars/spark-examples.jar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BFAEF3-1467-19BC-31FC-BCA35126E47E}"/>
              </a:ext>
            </a:extLst>
          </p:cNvPr>
          <p:cNvSpPr/>
          <p:nvPr/>
        </p:nvSpPr>
        <p:spPr>
          <a:xfrm>
            <a:off x="4791455" y="5010912"/>
            <a:ext cx="846473" cy="3030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629432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5006-F6DC-F0C6-512B-3130FBB59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675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Failure : </a:t>
            </a:r>
            <a:r>
              <a:rPr lang="fr-FR" dirty="0" err="1"/>
              <a:t>forbidden</a:t>
            </a:r>
            <a:r>
              <a:rPr lang="fr-FR" dirty="0"/>
              <a:t>: User "...default" can not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"</a:t>
            </a:r>
            <a:r>
              <a:rPr lang="fr-FR" dirty="0" err="1"/>
              <a:t>pods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D3B7F-4C2D-DAB0-41CB-067496952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68" y="1255173"/>
            <a:ext cx="10906615" cy="54734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98FA76-7C05-6C10-BB63-1F8E1F18CD8C}"/>
              </a:ext>
            </a:extLst>
          </p:cNvPr>
          <p:cNvSpPr/>
          <p:nvPr/>
        </p:nvSpPr>
        <p:spPr>
          <a:xfrm>
            <a:off x="1758695" y="4336869"/>
            <a:ext cx="7510707" cy="2403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D79755-DA85-C14B-7DDC-3601B35BB90D}"/>
              </a:ext>
            </a:extLst>
          </p:cNvPr>
          <p:cNvSpPr/>
          <p:nvPr/>
        </p:nvSpPr>
        <p:spPr>
          <a:xfrm>
            <a:off x="624840" y="3965328"/>
            <a:ext cx="6214872" cy="2403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37659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1913-2F7F-C881-CC5C-E6A93D2C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4850"/>
          </a:xfrm>
        </p:spPr>
        <p:txBody>
          <a:bodyPr/>
          <a:lstStyle/>
          <a:p>
            <a:pPr algn="ctr"/>
            <a:r>
              <a:rPr lang="fr-FR" dirty="0"/>
              <a:t>Doc </a:t>
            </a:r>
            <a:r>
              <a:rPr lang="fr-FR" dirty="0" err="1"/>
              <a:t>serviceAccountName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ED744-50BF-8973-5E62-1E44A64EC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421" y="1841484"/>
            <a:ext cx="8211262" cy="4972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70644C-E874-9384-8D00-6E5A3ED78514}"/>
              </a:ext>
            </a:extLst>
          </p:cNvPr>
          <p:cNvSpPr txBox="1"/>
          <p:nvPr/>
        </p:nvSpPr>
        <p:spPr>
          <a:xfrm>
            <a:off x="419318" y="1195153"/>
            <a:ext cx="9994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https://spark.apache.org/docs/3.5.3/running-on-kubernetes.html</a:t>
            </a:r>
          </a:p>
        </p:txBody>
      </p:sp>
    </p:spTree>
    <p:extLst>
      <p:ext uri="{BB962C8B-B14F-4D97-AF65-F5344CB8AC3E}">
        <p14:creationId xmlns:p14="http://schemas.microsoft.com/office/powerpoint/2010/main" val="2626813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40C7F-2558-B33D-C699-9E4AE5A3B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Relaunched</a:t>
            </a:r>
            <a:r>
              <a:rPr lang="fr-FR" dirty="0"/>
              <a:t>: K9s </a:t>
            </a:r>
            <a:r>
              <a:rPr lang="fr-FR" dirty="0" err="1"/>
              <a:t>pod</a:t>
            </a:r>
            <a:r>
              <a:rPr lang="fr-FR" dirty="0"/>
              <a:t> - </a:t>
            </a:r>
            <a:r>
              <a:rPr lang="fr-FR" dirty="0" err="1"/>
              <a:t>ContainerCreating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0A192-362B-615C-FC07-DB99825D1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8837"/>
            <a:ext cx="12192000" cy="26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82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6188E-DC97-23F3-0B8E-FAE59A96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Relaunched</a:t>
            </a:r>
            <a:r>
              <a:rPr lang="fr-FR" dirty="0"/>
              <a:t>:   -&gt; Running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3DF92A-DC8F-13F1-B125-F62F96B5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5917"/>
            <a:ext cx="12192000" cy="28461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CB4691-8001-D3BF-FC73-7F20C695B225}"/>
              </a:ext>
            </a:extLst>
          </p:cNvPr>
          <p:cNvSpPr/>
          <p:nvPr/>
        </p:nvSpPr>
        <p:spPr>
          <a:xfrm>
            <a:off x="4794505" y="3795881"/>
            <a:ext cx="911352" cy="6977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C222D6-3B03-75E0-886B-E2C167E6A719}"/>
              </a:ext>
            </a:extLst>
          </p:cNvPr>
          <p:cNvSpPr/>
          <p:nvPr/>
        </p:nvSpPr>
        <p:spPr>
          <a:xfrm>
            <a:off x="2756699" y="3791962"/>
            <a:ext cx="780724" cy="6977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4D736-4B91-C9A3-855F-18FEF43434D7}"/>
              </a:ext>
            </a:extLst>
          </p:cNvPr>
          <p:cNvSpPr txBox="1"/>
          <p:nvPr/>
        </p:nvSpPr>
        <p:spPr>
          <a:xfrm>
            <a:off x="3459044" y="5481175"/>
            <a:ext cx="536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Notice : 3 </a:t>
            </a:r>
            <a:r>
              <a:rPr lang="fr-FR" sz="2400" dirty="0" err="1"/>
              <a:t>pods</a:t>
            </a:r>
            <a:r>
              <a:rPr lang="fr-FR" sz="2400" dirty="0"/>
              <a:t> =  1 driver + 2 * </a:t>
            </a:r>
            <a:r>
              <a:rPr lang="fr-FR" sz="2400" dirty="0" err="1"/>
              <a:t>executors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397220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A8C1-A2D6-BF8E-2470-03A3EEDFF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856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Relaunched</a:t>
            </a:r>
            <a:r>
              <a:rPr lang="fr-FR" dirty="0"/>
              <a:t> .. </a:t>
            </a:r>
            <a:r>
              <a:rPr lang="fr-FR" dirty="0" err="1"/>
              <a:t>Completed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07E3B-3451-39E8-1D44-7965D467F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830"/>
            <a:ext cx="12192000" cy="23045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901CBB-2005-CA9C-D925-905668D4A98D}"/>
              </a:ext>
            </a:extLst>
          </p:cNvPr>
          <p:cNvSpPr/>
          <p:nvPr/>
        </p:nvSpPr>
        <p:spPr>
          <a:xfrm>
            <a:off x="4559373" y="3100937"/>
            <a:ext cx="1109907" cy="3019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34825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F4205-D6BA-EF93-8A64-8D00D9E6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400"/>
          </a:xfrm>
        </p:spPr>
        <p:txBody>
          <a:bodyPr/>
          <a:lstStyle/>
          <a:p>
            <a:pPr algn="ctr"/>
            <a:r>
              <a:rPr lang="fr-FR" dirty="0" err="1"/>
              <a:t>Completed</a:t>
            </a:r>
            <a:r>
              <a:rPr lang="fr-FR" dirty="0"/>
              <a:t> - Logs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724AB-BCD6-BAAD-6981-26EF84C3D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" y="1074371"/>
            <a:ext cx="12192000" cy="56184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D2B3E4-6500-7073-E1B7-78EB6D731B6B}"/>
              </a:ext>
            </a:extLst>
          </p:cNvPr>
          <p:cNvSpPr/>
          <p:nvPr/>
        </p:nvSpPr>
        <p:spPr>
          <a:xfrm>
            <a:off x="62701" y="5345321"/>
            <a:ext cx="2137084" cy="2821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02AF01-8743-6B19-83FB-C2BE196BC750}"/>
              </a:ext>
            </a:extLst>
          </p:cNvPr>
          <p:cNvSpPr/>
          <p:nvPr/>
        </p:nvSpPr>
        <p:spPr>
          <a:xfrm>
            <a:off x="2001231" y="5927740"/>
            <a:ext cx="4094770" cy="2821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780009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93762-EC7B-486C-02D3-BCFA188A6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1FDA0-2C41-C503-ECC0-976393A73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912"/>
            <a:ext cx="10515600" cy="1803309"/>
          </a:xfrm>
        </p:spPr>
        <p:txBody>
          <a:bodyPr/>
          <a:lstStyle/>
          <a:p>
            <a:pPr algn="ctr"/>
            <a:r>
              <a:rPr lang="fr-FR" dirty="0"/>
              <a:t>Scenario </a:t>
            </a:r>
            <a:br>
              <a:rPr lang="fr-FR" dirty="0"/>
            </a:br>
            <a:r>
              <a:rPr lang="fr-FR" dirty="0"/>
              <a:t>if/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requesting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memory</a:t>
            </a:r>
            <a:br>
              <a:rPr lang="fr-FR" dirty="0"/>
            </a:b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C3CA7-7BBD-E907-C077-03F441CBB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78" y="3516520"/>
            <a:ext cx="7684912" cy="2642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050EC4-41EC-0434-5C9B-18794256287A}"/>
              </a:ext>
            </a:extLst>
          </p:cNvPr>
          <p:cNvSpPr txBox="1"/>
          <p:nvPr/>
        </p:nvSpPr>
        <p:spPr>
          <a:xfrm>
            <a:off x="545635" y="2361699"/>
            <a:ext cx="2204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spark-submit</a:t>
            </a:r>
            <a:endParaRPr lang="fr-FR" b="1" dirty="0"/>
          </a:p>
          <a:p>
            <a:r>
              <a:rPr lang="fr-FR" b="1" dirty="0"/>
              <a:t>   --driver-memory 8g</a:t>
            </a:r>
          </a:p>
          <a:p>
            <a:r>
              <a:rPr lang="fr-FR" b="1" dirty="0"/>
              <a:t>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51880-41F1-4E91-6CA2-3C72D3CBEF5B}"/>
              </a:ext>
            </a:extLst>
          </p:cNvPr>
          <p:cNvSpPr txBox="1"/>
          <p:nvPr/>
        </p:nvSpPr>
        <p:spPr>
          <a:xfrm>
            <a:off x="3260488" y="263869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F4BE3F-F4C5-0CBB-BBBE-D96253DC3166}"/>
              </a:ext>
            </a:extLst>
          </p:cNvPr>
          <p:cNvSpPr/>
          <p:nvPr/>
        </p:nvSpPr>
        <p:spPr>
          <a:xfrm>
            <a:off x="702346" y="2682285"/>
            <a:ext cx="2137084" cy="2821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23C4D5-7BA9-97A0-0FF6-0B980E55FE6E}"/>
              </a:ext>
            </a:extLst>
          </p:cNvPr>
          <p:cNvSpPr/>
          <p:nvPr/>
        </p:nvSpPr>
        <p:spPr>
          <a:xfrm>
            <a:off x="4572000" y="5188567"/>
            <a:ext cx="1907177" cy="2821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58C9ED-044B-37B2-AB9B-D595E56B7FB4}"/>
              </a:ext>
            </a:extLst>
          </p:cNvPr>
          <p:cNvSpPr/>
          <p:nvPr/>
        </p:nvSpPr>
        <p:spPr>
          <a:xfrm>
            <a:off x="7597358" y="5178750"/>
            <a:ext cx="476359" cy="2821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21BB0-34B7-085D-18A2-59B815E610F3}"/>
              </a:ext>
            </a:extLst>
          </p:cNvPr>
          <p:cNvSpPr/>
          <p:nvPr/>
        </p:nvSpPr>
        <p:spPr>
          <a:xfrm>
            <a:off x="4092159" y="3474720"/>
            <a:ext cx="1352440" cy="2821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CA417B-0FBE-A135-B5F5-0339BCF5D942}"/>
              </a:ext>
            </a:extLst>
          </p:cNvPr>
          <p:cNvSpPr txBox="1"/>
          <p:nvPr/>
        </p:nvSpPr>
        <p:spPr>
          <a:xfrm>
            <a:off x="4092159" y="2621613"/>
            <a:ext cx="514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config file ${SPARK_HOME}/conf/</a:t>
            </a:r>
            <a:r>
              <a:rPr lang="fr-FR" b="1" dirty="0" err="1"/>
              <a:t>spark-default.conf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772748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AE334-B8B2-E0D7-AA6D-8AFA42523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check in k9s (</a:t>
            </a:r>
            <a:r>
              <a:rPr lang="fr-FR" dirty="0" err="1"/>
              <a:t>Pending</a:t>
            </a:r>
            <a:r>
              <a:rPr lang="fr-FR" dirty="0"/>
              <a:t> </a:t>
            </a:r>
            <a:r>
              <a:rPr lang="fr-FR" dirty="0" err="1"/>
              <a:t>Forever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4E17E-E922-17CB-D858-6B504C4C6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5429"/>
            <a:ext cx="12192000" cy="34271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198649-CA1D-12D4-2C63-85A0821316F8}"/>
              </a:ext>
            </a:extLst>
          </p:cNvPr>
          <p:cNvSpPr/>
          <p:nvPr/>
        </p:nvSpPr>
        <p:spPr>
          <a:xfrm>
            <a:off x="5903926" y="3896932"/>
            <a:ext cx="1144791" cy="3249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0FBCD8-A346-E9A7-3EF4-33360D7DEE44}"/>
              </a:ext>
            </a:extLst>
          </p:cNvPr>
          <p:cNvSpPr/>
          <p:nvPr/>
        </p:nvSpPr>
        <p:spPr>
          <a:xfrm>
            <a:off x="5214692" y="3521746"/>
            <a:ext cx="470263" cy="2524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02084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59CFF-AD73-669D-36F8-62ADE129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Check running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6E5BD-2979-18CA-03A9-9721C30C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910"/>
            <a:ext cx="12192000" cy="325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70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ED76-1D09-A566-91CB-78B219FA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Debug</a:t>
            </a:r>
            <a:r>
              <a:rPr lang="fr-FR" dirty="0"/>
              <a:t> "</a:t>
            </a:r>
            <a:r>
              <a:rPr lang="fr-FR" dirty="0" err="1"/>
              <a:t>Pending</a:t>
            </a:r>
            <a:r>
              <a:rPr lang="fr-FR" dirty="0"/>
              <a:t>" </a:t>
            </a:r>
            <a:r>
              <a:rPr lang="fr-FR" dirty="0" err="1"/>
              <a:t>reason</a:t>
            </a:r>
            <a:r>
              <a:rPr lang="fr-FR" dirty="0"/>
              <a:t> in K9s </a:t>
            </a:r>
            <a:r>
              <a:rPr lang="fr-FR" dirty="0" err="1"/>
              <a:t>pod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Insufficient</a:t>
            </a:r>
            <a:r>
              <a:rPr lang="fr-FR" dirty="0"/>
              <a:t> memory"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93D72-0374-5B96-64BC-BC1160E3F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01" y="1499616"/>
            <a:ext cx="10093045" cy="5069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DF3C3F-215F-6FA3-BC92-3D1D72A5C5A6}"/>
              </a:ext>
            </a:extLst>
          </p:cNvPr>
          <p:cNvSpPr/>
          <p:nvPr/>
        </p:nvSpPr>
        <p:spPr>
          <a:xfrm>
            <a:off x="3975848" y="2653348"/>
            <a:ext cx="914886" cy="225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3A018E-D853-20A9-483A-BE3E19201699}"/>
              </a:ext>
            </a:extLst>
          </p:cNvPr>
          <p:cNvSpPr/>
          <p:nvPr/>
        </p:nvSpPr>
        <p:spPr>
          <a:xfrm>
            <a:off x="960941" y="5521950"/>
            <a:ext cx="10283566" cy="4399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35717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4CEF2-499D-CF7D-172A-AAF6840A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93499"/>
          </a:xfrm>
        </p:spPr>
        <p:txBody>
          <a:bodyPr/>
          <a:lstStyle/>
          <a:p>
            <a:pPr algn="ctr"/>
            <a:r>
              <a:rPr lang="fr-FR" dirty="0"/>
              <a:t>K9s </a:t>
            </a:r>
            <a:r>
              <a:rPr lang="fr-FR" dirty="0" err="1"/>
              <a:t>node</a:t>
            </a:r>
            <a:r>
              <a:rPr lang="fr-FR" dirty="0"/>
              <a:t> : </a:t>
            </a:r>
            <a:r>
              <a:rPr lang="fr-FR" dirty="0" err="1"/>
              <a:t>Capacity</a:t>
            </a:r>
            <a:r>
              <a:rPr lang="fr-FR" dirty="0"/>
              <a:t> -&gt; </a:t>
            </a:r>
            <a:r>
              <a:rPr lang="fr-FR" dirty="0" err="1"/>
              <a:t>Allocatable</a:t>
            </a:r>
            <a:r>
              <a:rPr lang="fr-FR" dirty="0"/>
              <a:t> -&gt; Free Memory?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0149F-175A-87BA-58C4-98A6B1056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5" y="1207008"/>
            <a:ext cx="10509989" cy="525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1BC890-BE63-466F-ECC8-FAC72D968F44}"/>
              </a:ext>
            </a:extLst>
          </p:cNvPr>
          <p:cNvSpPr/>
          <p:nvPr/>
        </p:nvSpPr>
        <p:spPr>
          <a:xfrm>
            <a:off x="4581965" y="2416301"/>
            <a:ext cx="3276650" cy="238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C4E17D-C308-A017-EF47-F84E00CE9D58}"/>
              </a:ext>
            </a:extLst>
          </p:cNvPr>
          <p:cNvSpPr/>
          <p:nvPr/>
        </p:nvSpPr>
        <p:spPr>
          <a:xfrm>
            <a:off x="1217458" y="5197991"/>
            <a:ext cx="2727526" cy="2727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11ADE8-B052-7859-2651-B27B00CEC3FE}"/>
              </a:ext>
            </a:extLst>
          </p:cNvPr>
          <p:cNvSpPr/>
          <p:nvPr/>
        </p:nvSpPr>
        <p:spPr>
          <a:xfrm>
            <a:off x="1096795" y="4342093"/>
            <a:ext cx="1113440" cy="2315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6D4BCF-6E65-F04E-D1A3-8899E2135637}"/>
              </a:ext>
            </a:extLst>
          </p:cNvPr>
          <p:cNvSpPr/>
          <p:nvPr/>
        </p:nvSpPr>
        <p:spPr>
          <a:xfrm>
            <a:off x="1096795" y="3145508"/>
            <a:ext cx="1113440" cy="2069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357506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A94EE-01A2-11DD-A3B0-7979A75D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k9s </a:t>
            </a:r>
            <a:r>
              <a:rPr lang="fr-FR" dirty="0" err="1"/>
              <a:t>node</a:t>
            </a:r>
            <a:r>
              <a:rPr lang="fr-FR" dirty="0"/>
              <a:t> - </a:t>
            </a:r>
            <a:r>
              <a:rPr lang="fr-FR" dirty="0" err="1"/>
              <a:t>Allocated</a:t>
            </a:r>
            <a:r>
              <a:rPr lang="fr-FR" dirty="0"/>
              <a:t> / Free memory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4EB54-858F-9FE0-0F59-03AAA601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80" y="1186107"/>
            <a:ext cx="10779955" cy="53783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8ACCD9-B70A-7AA3-A849-554F19884E75}"/>
              </a:ext>
            </a:extLst>
          </p:cNvPr>
          <p:cNvSpPr/>
          <p:nvPr/>
        </p:nvSpPr>
        <p:spPr>
          <a:xfrm>
            <a:off x="1054993" y="4039007"/>
            <a:ext cx="1865861" cy="2142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3AD53C-BCA2-955C-F37E-A18F35F7C8E7}"/>
              </a:ext>
            </a:extLst>
          </p:cNvPr>
          <p:cNvSpPr/>
          <p:nvPr/>
        </p:nvSpPr>
        <p:spPr>
          <a:xfrm>
            <a:off x="3960173" y="4937732"/>
            <a:ext cx="1061189" cy="2038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7F6CA8-BCE7-7C12-E8FA-A0AFAD702D61}"/>
              </a:ext>
            </a:extLst>
          </p:cNvPr>
          <p:cNvSpPr/>
          <p:nvPr/>
        </p:nvSpPr>
        <p:spPr>
          <a:xfrm>
            <a:off x="1091570" y="4937732"/>
            <a:ext cx="1113440" cy="2069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1B396A-F1B2-768E-3BEB-748BBD5315CE}"/>
              </a:ext>
            </a:extLst>
          </p:cNvPr>
          <p:cNvSpPr/>
          <p:nvPr/>
        </p:nvSpPr>
        <p:spPr>
          <a:xfrm>
            <a:off x="2873828" y="4937732"/>
            <a:ext cx="1013677" cy="2142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680134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D161-E081-8707-2A20-D838F46B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79" y="888275"/>
            <a:ext cx="10515600" cy="5115414"/>
          </a:xfrm>
        </p:spPr>
        <p:txBody>
          <a:bodyPr/>
          <a:lstStyle/>
          <a:p>
            <a:r>
              <a:rPr lang="fr-FR" dirty="0"/>
              <a:t>Looks "acceptable"  to run "--master k8s://"</a:t>
            </a:r>
            <a:br>
              <a:rPr lang="fr-FR" dirty="0"/>
            </a:b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practical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no </a:t>
            </a:r>
            <a:r>
              <a:rPr lang="fr-FR" dirty="0" err="1"/>
              <a:t>configMap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, no PVC, no </a:t>
            </a:r>
            <a:r>
              <a:rPr lang="fr-FR" dirty="0" err="1"/>
              <a:t>Ingress</a:t>
            </a:r>
            <a:r>
              <a:rPr lang="fr-FR" dirty="0"/>
              <a:t>, no Service..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=&gt; not </a:t>
            </a:r>
            <a:r>
              <a:rPr lang="fr-FR" dirty="0" err="1"/>
              <a:t>sufficiently</a:t>
            </a:r>
            <a:r>
              <a:rPr lang="fr-FR" dirty="0"/>
              <a:t> </a:t>
            </a:r>
            <a:r>
              <a:rPr lang="fr-FR" dirty="0" err="1"/>
              <a:t>exposed</a:t>
            </a:r>
            <a:r>
              <a:rPr lang="fr-FR" dirty="0"/>
              <a:t>/</a:t>
            </a:r>
            <a:r>
              <a:rPr lang="fr-FR" dirty="0" err="1"/>
              <a:t>integrated</a:t>
            </a:r>
            <a:r>
              <a:rPr lang="fr-FR" dirty="0"/>
              <a:t> in k8s</a:t>
            </a:r>
          </a:p>
        </p:txBody>
      </p:sp>
    </p:spTree>
    <p:extLst>
      <p:ext uri="{BB962C8B-B14F-4D97-AF65-F5344CB8AC3E}">
        <p14:creationId xmlns:p14="http://schemas.microsoft.com/office/powerpoint/2010/main" val="1418150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711D-9E02-B81A-5626-6E9342DD7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313969"/>
          </a:xfrm>
        </p:spPr>
        <p:txBody>
          <a:bodyPr/>
          <a:lstStyle/>
          <a:p>
            <a:pPr algn="ctr"/>
            <a:r>
              <a:rPr lang="fr-FR" dirty="0"/>
              <a:t>Time to launch for real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"</a:t>
            </a:r>
            <a:r>
              <a:rPr lang="fr-FR" dirty="0" err="1"/>
              <a:t>kubetctl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-f &lt;</a:t>
            </a:r>
            <a:r>
              <a:rPr lang="fr-FR" dirty="0" err="1"/>
              <a:t>file.yaml</a:t>
            </a:r>
            <a:r>
              <a:rPr lang="fr-FR" dirty="0"/>
              <a:t>&gt;"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a.k.a</a:t>
            </a:r>
            <a:r>
              <a:rPr lang="fr-FR" dirty="0"/>
              <a:t>.  the K8s </a:t>
            </a:r>
            <a:r>
              <a:rPr lang="fr-FR" dirty="0" err="1"/>
              <a:t>way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spark-submit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278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F617E-AC07-83AD-7FA6-8CB5B068E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14BF-E03B-12BF-0C67-AAE648EE6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05" y="1"/>
            <a:ext cx="11908100" cy="1154756"/>
          </a:xfrm>
        </p:spPr>
        <p:txBody>
          <a:bodyPr/>
          <a:lstStyle/>
          <a:p>
            <a:pPr algn="ctr"/>
            <a:r>
              <a:rPr lang="fr-FR" dirty="0"/>
              <a:t>https://www.kubeflow.org/docs/components/spark-operator/getting-started/#configuration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CE5A9-5D77-7166-B3B5-A3694E690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945" y="1534897"/>
            <a:ext cx="9228620" cy="4770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89B3D0-B833-F29C-D27C-2C96B3160473}"/>
              </a:ext>
            </a:extLst>
          </p:cNvPr>
          <p:cNvSpPr/>
          <p:nvPr/>
        </p:nvSpPr>
        <p:spPr>
          <a:xfrm>
            <a:off x="4138310" y="3866605"/>
            <a:ext cx="3056712" cy="2821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4498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C16BA-335D-92CA-F0B4-1299A160B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CDA4-00B7-C4F9-89FD-0DA6E860A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1" y="1"/>
            <a:ext cx="11929001" cy="1389887"/>
          </a:xfrm>
        </p:spPr>
        <p:txBody>
          <a:bodyPr/>
          <a:lstStyle/>
          <a:p>
            <a:pPr algn="ctr"/>
            <a:r>
              <a:rPr lang="fr-FR" dirty="0"/>
              <a:t>https://github.com/kubeflow/spark-operator/blob/master/examples/spark-pi.yaml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7ED63-6BDB-EFEA-A6E6-A42CCD44F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697" y="1457169"/>
            <a:ext cx="7374386" cy="540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64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766A0-8ED7-DE23-90C5-0E0117948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45F5F-5851-BCD5-B9AB-116130BE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7646"/>
          </a:xfrm>
        </p:spPr>
        <p:txBody>
          <a:bodyPr/>
          <a:lstStyle/>
          <a:p>
            <a:pPr algn="ctr"/>
            <a:r>
              <a:rPr lang="fr-FR" dirty="0"/>
              <a:t>Download file + k </a:t>
            </a:r>
            <a:r>
              <a:rPr lang="fr-FR" dirty="0" err="1"/>
              <a:t>apply</a:t>
            </a:r>
            <a:r>
              <a:rPr lang="fr-FR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B12FD-3FA2-6AAC-7284-21863E81709E}"/>
              </a:ext>
            </a:extLst>
          </p:cNvPr>
          <p:cNvSpPr txBox="1"/>
          <p:nvPr/>
        </p:nvSpPr>
        <p:spPr>
          <a:xfrm>
            <a:off x="3203013" y="2894729"/>
            <a:ext cx="401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kubectl</a:t>
            </a:r>
            <a:r>
              <a:rPr lang="en-US" sz="2400" b="1" dirty="0"/>
              <a:t> apply -f  spark-</a:t>
            </a:r>
            <a:r>
              <a:rPr lang="en-US" sz="2400" b="1" dirty="0" err="1"/>
              <a:t>pi.yaml</a:t>
            </a:r>
            <a:endParaRPr lang="fr-FR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E0CB0-8937-D37C-C8DB-027657E54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755" y="4518683"/>
            <a:ext cx="8149836" cy="12864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226172-4ADF-76DA-E342-5266CED381E3}"/>
              </a:ext>
            </a:extLst>
          </p:cNvPr>
          <p:cNvSpPr/>
          <p:nvPr/>
        </p:nvSpPr>
        <p:spPr>
          <a:xfrm>
            <a:off x="5474205" y="4592900"/>
            <a:ext cx="1328931" cy="261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9B5D9B-3F54-4EFA-615D-2E4C939236D2}"/>
              </a:ext>
            </a:extLst>
          </p:cNvPr>
          <p:cNvSpPr/>
          <p:nvPr/>
        </p:nvSpPr>
        <p:spPr>
          <a:xfrm>
            <a:off x="2368755" y="4859383"/>
            <a:ext cx="7788923" cy="3239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688198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1858-5C65-9E4C-AD7B-DF3226CD2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87" y="109729"/>
            <a:ext cx="11641618" cy="1745198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1/3:  </a:t>
            </a:r>
            <a:r>
              <a:rPr lang="fr-FR" dirty="0" err="1"/>
              <a:t>sparkApplication</a:t>
            </a:r>
            <a:br>
              <a:rPr lang="fr-FR" dirty="0"/>
            </a:br>
            <a:r>
              <a:rPr lang="fr-FR" dirty="0"/>
              <a:t> </a:t>
            </a:r>
            <a:r>
              <a:rPr lang="fr-FR" dirty="0" err="1"/>
              <a:t>status</a:t>
            </a:r>
            <a:r>
              <a:rPr lang="fr-FR" dirty="0"/>
              <a:t> = "   "  (</a:t>
            </a:r>
            <a:r>
              <a:rPr lang="fr-FR" dirty="0" err="1"/>
              <a:t>empty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spark-operator</a:t>
            </a:r>
            <a:r>
              <a:rPr lang="fr-FR" dirty="0"/>
              <a:t> has not </a:t>
            </a:r>
            <a:r>
              <a:rPr lang="fr-FR" dirty="0" err="1"/>
              <a:t>done</a:t>
            </a:r>
            <a:r>
              <a:rPr lang="fr-FR" dirty="0"/>
              <a:t> </a:t>
            </a:r>
            <a:r>
              <a:rPr lang="fr-FR" dirty="0" err="1"/>
              <a:t>spark-submit</a:t>
            </a:r>
            <a:r>
              <a:rPr lang="fr-FR" dirty="0"/>
              <a:t> </a:t>
            </a:r>
            <a:r>
              <a:rPr lang="fr-FR" dirty="0" err="1"/>
              <a:t>yet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A5824-D03B-67D8-1B35-D90045A31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8337"/>
            <a:ext cx="12192000" cy="2281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B631E5-F0F4-0696-D7CA-58BDA266DAC9}"/>
              </a:ext>
            </a:extLst>
          </p:cNvPr>
          <p:cNvSpPr/>
          <p:nvPr/>
        </p:nvSpPr>
        <p:spPr>
          <a:xfrm>
            <a:off x="2312994" y="3918856"/>
            <a:ext cx="827318" cy="2403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1820B-CB38-17BF-EC77-E5061942F241}"/>
              </a:ext>
            </a:extLst>
          </p:cNvPr>
          <p:cNvSpPr/>
          <p:nvPr/>
        </p:nvSpPr>
        <p:spPr>
          <a:xfrm>
            <a:off x="2208490" y="4124079"/>
            <a:ext cx="8445576" cy="2963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99290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D7D5-D6A2-29D9-CF68-18D121DE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2/3: </a:t>
            </a:r>
            <a:r>
              <a:rPr lang="fr-FR" dirty="0" err="1"/>
              <a:t>sparkApplication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status</a:t>
            </a:r>
            <a:r>
              <a:rPr lang="fr-FR" dirty="0"/>
              <a:t> = RUNNING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6992D-9C2C-698D-A797-779D2B27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9891"/>
            <a:ext cx="12192000" cy="241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8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5705-5961-F323-C543-61B4C9512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605915"/>
          </a:xfrm>
        </p:spPr>
        <p:txBody>
          <a:bodyPr/>
          <a:lstStyle/>
          <a:p>
            <a:pPr algn="ctr"/>
            <a:r>
              <a:rPr lang="fr-FR" dirty="0"/>
              <a:t>do "port </a:t>
            </a:r>
            <a:r>
              <a:rPr lang="fr-FR" dirty="0" err="1"/>
              <a:t>forward</a:t>
            </a:r>
            <a:r>
              <a:rPr lang="fr-FR" dirty="0"/>
              <a:t>" 4040 (in driver </a:t>
            </a:r>
            <a:r>
              <a:rPr lang="fr-FR" dirty="0" err="1"/>
              <a:t>pod</a:t>
            </a:r>
            <a:r>
              <a:rPr lang="fr-FR" dirty="0"/>
              <a:t>) </a:t>
            </a:r>
            <a:br>
              <a:rPr lang="fr-FR" dirty="0"/>
            </a:br>
            <a:r>
              <a:rPr lang="fr-FR" dirty="0"/>
              <a:t>-&gt; 4040 on localhost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99F00-9EE6-EA8C-AC50-8CB96AEBB928}"/>
              </a:ext>
            </a:extLst>
          </p:cNvPr>
          <p:cNvSpPr txBox="1"/>
          <p:nvPr/>
        </p:nvSpPr>
        <p:spPr>
          <a:xfrm>
            <a:off x="660400" y="2011987"/>
            <a:ext cx="6203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kubectl</a:t>
            </a:r>
            <a:r>
              <a:rPr lang="fr-FR" sz="2400" b="1" dirty="0"/>
              <a:t> port-</a:t>
            </a:r>
            <a:r>
              <a:rPr lang="fr-FR" sz="2400" b="1" dirty="0" err="1"/>
              <a:t>forward</a:t>
            </a:r>
            <a:r>
              <a:rPr lang="fr-FR" sz="2400" b="1" dirty="0"/>
              <a:t> </a:t>
            </a:r>
            <a:r>
              <a:rPr lang="fr-FR" sz="2400" b="1" dirty="0" err="1"/>
              <a:t>spark</a:t>
            </a:r>
            <a:r>
              <a:rPr lang="fr-FR" sz="2400" b="1" dirty="0"/>
              <a:t>-pi-driver 4040:4040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FD5F9-7A26-EBBB-55A7-E06FAA514899}"/>
              </a:ext>
            </a:extLst>
          </p:cNvPr>
          <p:cNvSpPr txBox="1"/>
          <p:nvPr/>
        </p:nvSpPr>
        <p:spPr>
          <a:xfrm>
            <a:off x="660400" y="3311867"/>
            <a:ext cx="507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Then</a:t>
            </a:r>
            <a:r>
              <a:rPr lang="fr-FR" dirty="0"/>
              <a:t> open </a:t>
            </a:r>
            <a:r>
              <a:rPr lang="fr-FR" dirty="0" err="1"/>
              <a:t>your</a:t>
            </a:r>
            <a:r>
              <a:rPr lang="fr-FR" dirty="0"/>
              <a:t> browser on   </a:t>
            </a:r>
            <a:r>
              <a:rPr lang="fr-FR" b="1" dirty="0"/>
              <a:t>htttp://localhost:4040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6AF8E-64D0-5C6D-F1D6-B5CA50F3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15" y="2570739"/>
            <a:ext cx="6710938" cy="624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5623EF-8194-D4EF-AE6F-0D5A84E2C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880" y="3726084"/>
            <a:ext cx="5221473" cy="30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38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7C025-B1C8-CE77-FE8A-E3645793C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78AFA-A3DE-FD9A-394F-2CF723BAB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32410"/>
          </a:xfrm>
        </p:spPr>
        <p:txBody>
          <a:bodyPr/>
          <a:lstStyle/>
          <a:p>
            <a:pPr algn="ctr"/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sparkApplication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list</a:t>
            </a:r>
            <a:r>
              <a:rPr lang="fr-FR" dirty="0"/>
              <a:t>) </a:t>
            </a:r>
            <a:r>
              <a:rPr lang="fr-FR" dirty="0" err="1"/>
              <a:t>status</a:t>
            </a:r>
            <a:r>
              <a:rPr lang="fr-FR" dirty="0"/>
              <a:t>=RUNNING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624FFA-C5AC-999A-E97B-A32DCDD1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71" y="3158901"/>
            <a:ext cx="8572711" cy="8487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789F17-8A1D-A0FD-1FE1-680530E4D493}"/>
              </a:ext>
            </a:extLst>
          </p:cNvPr>
          <p:cNvSpPr/>
          <p:nvPr/>
        </p:nvSpPr>
        <p:spPr>
          <a:xfrm>
            <a:off x="2795449" y="3652375"/>
            <a:ext cx="971879" cy="2664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2540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95E5-4204-9118-98DB-64A1837A9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617"/>
            <a:ext cx="10515600" cy="1035213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3/3:  </a:t>
            </a:r>
            <a:r>
              <a:rPr lang="fr-FR" dirty="0" err="1"/>
              <a:t>sparkApplication</a:t>
            </a:r>
            <a:r>
              <a:rPr lang="fr-FR" dirty="0"/>
              <a:t> </a:t>
            </a:r>
            <a:r>
              <a:rPr lang="fr-FR" dirty="0" err="1"/>
              <a:t>status</a:t>
            </a:r>
            <a:r>
              <a:rPr lang="fr-FR" dirty="0"/>
              <a:t>=COMPLETED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24AAB-B0A5-38A6-242C-5C827730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4216"/>
            <a:ext cx="12192000" cy="250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814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BD5B8-17FB-C2C0-83A6-F0442D54B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6394-2D9E-7F0E-F6F3-E35CBAF4F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32410"/>
          </a:xfrm>
        </p:spPr>
        <p:txBody>
          <a:bodyPr/>
          <a:lstStyle/>
          <a:p>
            <a:pPr algn="ctr"/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sparkApplication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list</a:t>
            </a:r>
            <a:r>
              <a:rPr lang="fr-FR" dirty="0"/>
              <a:t>)  ... COMPLETED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A3456-9A24-2B71-9A9A-4F0108512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33" y="3011521"/>
            <a:ext cx="10436967" cy="8349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A5B2E2-4100-1E04-4171-7997FE9241BC}"/>
              </a:ext>
            </a:extLst>
          </p:cNvPr>
          <p:cNvSpPr/>
          <p:nvPr/>
        </p:nvSpPr>
        <p:spPr>
          <a:xfrm>
            <a:off x="2252034" y="3474719"/>
            <a:ext cx="1259262" cy="2717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8607E8-28DD-7A6B-3E93-C42D796A33B6}"/>
              </a:ext>
            </a:extLst>
          </p:cNvPr>
          <p:cNvSpPr/>
          <p:nvPr/>
        </p:nvSpPr>
        <p:spPr>
          <a:xfrm>
            <a:off x="3610571" y="3051482"/>
            <a:ext cx="2555098" cy="2194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424240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689FF-E22B-2D4E-647D-81987F4CE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507A3-C6B0-FB43-9412-1EC33737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520516"/>
          </a:xfrm>
        </p:spPr>
        <p:txBody>
          <a:bodyPr/>
          <a:lstStyle/>
          <a:p>
            <a:pPr algn="ctr"/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 AGAIN </a:t>
            </a:r>
            <a:r>
              <a:rPr lang="fr-FR" dirty="0" err="1"/>
              <a:t>unchanged</a:t>
            </a:r>
            <a:r>
              <a:rPr lang="fr-FR" dirty="0"/>
              <a:t>?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nothing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FF42C-F4DF-2716-0BD1-51F5EDA97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45" y="3133780"/>
            <a:ext cx="8788694" cy="7576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9156F7-22D7-9150-DBE7-36545CBC76E2}"/>
              </a:ext>
            </a:extLst>
          </p:cNvPr>
          <p:cNvSpPr/>
          <p:nvPr/>
        </p:nvSpPr>
        <p:spPr>
          <a:xfrm>
            <a:off x="5086050" y="3218688"/>
            <a:ext cx="829058" cy="2939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BD9329-4F0A-52C7-9392-C76721B2E8EA}"/>
              </a:ext>
            </a:extLst>
          </p:cNvPr>
          <p:cNvSpPr/>
          <p:nvPr/>
        </p:nvSpPr>
        <p:spPr>
          <a:xfrm>
            <a:off x="8858601" y="3512602"/>
            <a:ext cx="1510069" cy="2939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17649-8118-587F-9B11-C7541BE2713C}"/>
              </a:ext>
            </a:extLst>
          </p:cNvPr>
          <p:cNvSpPr txBox="1"/>
          <p:nvPr/>
        </p:nvSpPr>
        <p:spPr>
          <a:xfrm>
            <a:off x="1672045" y="4723528"/>
            <a:ext cx="9290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Unchanged</a:t>
            </a:r>
            <a:r>
              <a:rPr lang="fr-FR" sz="2000" dirty="0"/>
              <a:t> =&gt; </a:t>
            </a:r>
            <a:r>
              <a:rPr lang="fr-FR" sz="2000" dirty="0" err="1"/>
              <a:t>nothing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done</a:t>
            </a:r>
            <a:r>
              <a:rPr lang="fr-FR" sz="2000" dirty="0"/>
              <a:t>..  K8s </a:t>
            </a:r>
            <a:r>
              <a:rPr lang="fr-FR" sz="2000" dirty="0" err="1"/>
              <a:t>will</a:t>
            </a:r>
            <a:r>
              <a:rPr lang="fr-FR" sz="2000" dirty="0"/>
              <a:t> not </a:t>
            </a:r>
            <a:r>
              <a:rPr lang="fr-FR" sz="2000" dirty="0" err="1"/>
              <a:t>delete</a:t>
            </a:r>
            <a:r>
              <a:rPr lang="fr-FR" sz="2000" dirty="0"/>
              <a:t>, </a:t>
            </a:r>
            <a:r>
              <a:rPr lang="fr-FR" sz="2000" dirty="0" err="1"/>
              <a:t>nor</a:t>
            </a:r>
            <a:r>
              <a:rPr lang="fr-FR" sz="2000" dirty="0"/>
              <a:t> restart </a:t>
            </a:r>
            <a:r>
              <a:rPr lang="fr-FR" sz="2000" dirty="0" err="1"/>
              <a:t>anything</a:t>
            </a:r>
            <a:endParaRPr lang="fr-FR" sz="2000" dirty="0"/>
          </a:p>
          <a:p>
            <a:r>
              <a:rPr lang="fr-FR" sz="2000" dirty="0"/>
              <a:t>k </a:t>
            </a:r>
            <a:r>
              <a:rPr lang="fr-FR" sz="2000" dirty="0" err="1"/>
              <a:t>apply</a:t>
            </a:r>
            <a:r>
              <a:rPr lang="fr-FR" sz="2000" dirty="0"/>
              <a:t> </a:t>
            </a:r>
            <a:r>
              <a:rPr lang="fr-FR" sz="2000" dirty="0" err="1"/>
              <a:t>does</a:t>
            </a:r>
            <a:r>
              <a:rPr lang="fr-FR" sz="2000" dirty="0"/>
              <a:t> not "launch",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just</a:t>
            </a:r>
            <a:r>
              <a:rPr lang="fr-FR" sz="2000" dirty="0"/>
              <a:t> </a:t>
            </a:r>
            <a:r>
              <a:rPr lang="fr-FR" sz="2000" dirty="0" err="1"/>
              <a:t>write</a:t>
            </a:r>
            <a:r>
              <a:rPr lang="fr-FR" sz="2000" dirty="0"/>
              <a:t> the </a:t>
            </a:r>
            <a:r>
              <a:rPr lang="fr-FR" sz="2000" dirty="0" err="1"/>
              <a:t>desired</a:t>
            </a:r>
            <a:r>
              <a:rPr lang="fr-FR" sz="2000" dirty="0"/>
              <a:t> state to </a:t>
            </a:r>
            <a:r>
              <a:rPr lang="fr-FR" sz="2000" dirty="0" err="1"/>
              <a:t>be</a:t>
            </a:r>
            <a:r>
              <a:rPr lang="fr-FR" sz="2000" dirty="0"/>
              <a:t> "a </a:t>
            </a:r>
            <a:r>
              <a:rPr lang="fr-FR" sz="2000" dirty="0" err="1"/>
              <a:t>sparkApp</a:t>
            </a:r>
            <a:r>
              <a:rPr lang="fr-FR" sz="2000" dirty="0"/>
              <a:t> </a:t>
            </a:r>
            <a:r>
              <a:rPr lang="fr-FR" sz="2000" dirty="0" err="1"/>
              <a:t>should</a:t>
            </a:r>
            <a:r>
              <a:rPr lang="fr-FR" sz="2000" dirty="0"/>
              <a:t> </a:t>
            </a:r>
            <a:r>
              <a:rPr lang="fr-FR" sz="2000" dirty="0" err="1"/>
              <a:t>exist</a:t>
            </a:r>
            <a:r>
              <a:rPr lang="fr-FR" sz="20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20300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4F607-CA29-A4A7-79A0-81DB9DBB4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04DF-EC28-E031-B1E5-DC91B0696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7646"/>
          </a:xfrm>
        </p:spPr>
        <p:txBody>
          <a:bodyPr/>
          <a:lstStyle/>
          <a:p>
            <a:pPr algn="ctr"/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delete</a:t>
            </a:r>
            <a:r>
              <a:rPr lang="fr-FR" dirty="0"/>
              <a:t> </a:t>
            </a:r>
            <a:r>
              <a:rPr lang="fr-FR" dirty="0" err="1"/>
              <a:t>sparkApplication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-pi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74DA7-28D6-3EB2-F0E3-01C57265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450" y="2414016"/>
            <a:ext cx="6909908" cy="552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CBCA97-31FF-1464-2689-05F63664FF3A}"/>
              </a:ext>
            </a:extLst>
          </p:cNvPr>
          <p:cNvSpPr txBox="1"/>
          <p:nvPr/>
        </p:nvSpPr>
        <p:spPr>
          <a:xfrm>
            <a:off x="2022131" y="3354542"/>
            <a:ext cx="73967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Notice: </a:t>
            </a:r>
          </a:p>
          <a:p>
            <a:r>
              <a:rPr lang="fr-FR" dirty="0"/>
              <a:t>-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file </a:t>
            </a:r>
            <a:r>
              <a:rPr lang="fr-FR" dirty="0" err="1"/>
              <a:t>name</a:t>
            </a:r>
            <a:r>
              <a:rPr lang="fr-FR" dirty="0"/>
              <a:t> "</a:t>
            </a:r>
            <a:r>
              <a:rPr lang="fr-FR" dirty="0" err="1"/>
              <a:t>spark-pi.yaml</a:t>
            </a:r>
            <a:r>
              <a:rPr lang="fr-FR" dirty="0"/>
              <a:t>"</a:t>
            </a:r>
          </a:p>
          <a:p>
            <a:r>
              <a:rPr lang="fr-FR" dirty="0"/>
              <a:t>-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delete</a:t>
            </a:r>
            <a:r>
              <a:rPr lang="fr-FR" dirty="0"/>
              <a:t> the </a:t>
            </a:r>
            <a:r>
              <a:rPr lang="fr-FR" dirty="0" err="1"/>
              <a:t>sparkApp</a:t>
            </a:r>
            <a:r>
              <a:rPr lang="fr-FR" dirty="0"/>
              <a:t> (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) by </a:t>
            </a:r>
            <a:r>
              <a:rPr lang="fr-FR" dirty="0" err="1"/>
              <a:t>its</a:t>
            </a:r>
            <a:r>
              <a:rPr lang="fr-FR" dirty="0"/>
              <a:t> type + </a:t>
            </a:r>
            <a:r>
              <a:rPr lang="fr-FR" dirty="0" err="1"/>
              <a:t>resource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"</a:t>
            </a:r>
            <a:r>
              <a:rPr lang="fr-FR" dirty="0" err="1"/>
              <a:t>spark</a:t>
            </a:r>
            <a:r>
              <a:rPr lang="fr-FR" dirty="0"/>
              <a:t>-pi"</a:t>
            </a:r>
          </a:p>
          <a:p>
            <a:r>
              <a:rPr lang="fr-FR" dirty="0"/>
              <a:t>- or by full </a:t>
            </a:r>
            <a:r>
              <a:rPr lang="fr-FR" dirty="0" err="1"/>
              <a:t>name</a:t>
            </a:r>
            <a:r>
              <a:rPr lang="fr-FR" dirty="0"/>
              <a:t> "</a:t>
            </a:r>
            <a:r>
              <a:rPr lang="fr-FR" dirty="0" err="1"/>
              <a:t>sparkAplpication</a:t>
            </a:r>
            <a:r>
              <a:rPr lang="fr-FR" dirty="0"/>
              <a:t>/</a:t>
            </a:r>
            <a:r>
              <a:rPr lang="fr-FR" dirty="0" err="1"/>
              <a:t>spark</a:t>
            </a:r>
            <a:r>
              <a:rPr lang="fr-FR" dirty="0"/>
              <a:t>-pi"</a:t>
            </a:r>
          </a:p>
          <a:p>
            <a:r>
              <a:rPr lang="fr-FR" dirty="0"/>
              <a:t>- or </a:t>
            </a:r>
            <a:r>
              <a:rPr lang="fr-FR" dirty="0" err="1"/>
              <a:t>delete</a:t>
            </a:r>
            <a:r>
              <a:rPr lang="fr-FR" dirty="0"/>
              <a:t> all </a:t>
            </a:r>
            <a:r>
              <a:rPr lang="fr-FR" dirty="0" err="1"/>
              <a:t>resources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yaml</a:t>
            </a:r>
            <a:r>
              <a:rPr lang="fr-FR" dirty="0"/>
              <a:t> file</a:t>
            </a:r>
          </a:p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8A8E12-7BC2-16AB-596A-E86CC2DFF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890" y="5108868"/>
            <a:ext cx="7231131" cy="6728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CBA56C-A7CA-3005-002A-7CD384FDEA49}"/>
              </a:ext>
            </a:extLst>
          </p:cNvPr>
          <p:cNvSpPr/>
          <p:nvPr/>
        </p:nvSpPr>
        <p:spPr>
          <a:xfrm>
            <a:off x="8506393" y="2660833"/>
            <a:ext cx="1017965" cy="2129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81298-0F17-85A6-44C4-F6ACB4512D7B}"/>
              </a:ext>
            </a:extLst>
          </p:cNvPr>
          <p:cNvSpPr/>
          <p:nvPr/>
        </p:nvSpPr>
        <p:spPr>
          <a:xfrm>
            <a:off x="5297490" y="2410033"/>
            <a:ext cx="3909212" cy="2129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3500D4-8013-3106-248C-BC7EB04CA119}"/>
              </a:ext>
            </a:extLst>
          </p:cNvPr>
          <p:cNvSpPr/>
          <p:nvPr/>
        </p:nvSpPr>
        <p:spPr>
          <a:xfrm>
            <a:off x="5509624" y="5232283"/>
            <a:ext cx="2996769" cy="2227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1E57E-7D1D-5D16-18B2-B2BDE7FBA89B}"/>
              </a:ext>
            </a:extLst>
          </p:cNvPr>
          <p:cNvSpPr/>
          <p:nvPr/>
        </p:nvSpPr>
        <p:spPr>
          <a:xfrm>
            <a:off x="8909853" y="5484407"/>
            <a:ext cx="1017965" cy="2129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4922474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5D2D3-6A08-9820-9218-76B6F3A37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9306-CDDF-8FDC-5A47-E4C88C7C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89887"/>
          </a:xfrm>
        </p:spPr>
        <p:txBody>
          <a:bodyPr/>
          <a:lstStyle/>
          <a:p>
            <a:pPr algn="ctr"/>
            <a:r>
              <a:rPr lang="fr-FR" dirty="0"/>
              <a:t>force </a:t>
            </a:r>
            <a:r>
              <a:rPr lang="fr-FR" dirty="0" err="1"/>
              <a:t>relaunch</a:t>
            </a:r>
            <a:r>
              <a:rPr lang="fr-FR" dirty="0"/>
              <a:t> on </a:t>
            </a:r>
            <a:r>
              <a:rPr lang="fr-FR" dirty="0" err="1"/>
              <a:t>unix</a:t>
            </a:r>
            <a:r>
              <a:rPr lang="fr-FR" dirty="0"/>
              <a:t> Bash</a:t>
            </a:r>
            <a:br>
              <a:rPr lang="fr-FR" dirty="0"/>
            </a:br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delete</a:t>
            </a:r>
            <a:r>
              <a:rPr lang="fr-FR" dirty="0"/>
              <a:t> ; </a:t>
            </a:r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apply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44CF5-5538-2A70-010B-EE1821EF3374}"/>
              </a:ext>
            </a:extLst>
          </p:cNvPr>
          <p:cNvSpPr txBox="1"/>
          <p:nvPr/>
        </p:nvSpPr>
        <p:spPr>
          <a:xfrm>
            <a:off x="967156" y="4444102"/>
            <a:ext cx="109494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NOTICE:  </a:t>
            </a:r>
          </a:p>
          <a:p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unix</a:t>
            </a:r>
            <a:r>
              <a:rPr lang="fr-FR" sz="2400" dirty="0"/>
              <a:t> "Bash $" </a:t>
            </a:r>
            <a:r>
              <a:rPr lang="fr-FR" sz="2400" dirty="0" err="1"/>
              <a:t>shell</a:t>
            </a:r>
            <a:r>
              <a:rPr lang="fr-FR" sz="2400" dirty="0"/>
              <a:t>, </a:t>
            </a:r>
            <a:r>
              <a:rPr lang="fr-FR" sz="2400" dirty="0" err="1"/>
              <a:t>you</a:t>
            </a:r>
            <a:r>
              <a:rPr lang="fr-FR" sz="2400" dirty="0"/>
              <a:t> can do "cmd1  ; cmd2"  to </a:t>
            </a:r>
            <a:r>
              <a:rPr lang="fr-FR" sz="2400" dirty="0" err="1"/>
              <a:t>execute</a:t>
            </a:r>
            <a:r>
              <a:rPr lang="fr-FR" sz="2400" dirty="0"/>
              <a:t>  </a:t>
            </a:r>
            <a:r>
              <a:rPr lang="fr-FR" sz="2400" dirty="0" err="1"/>
              <a:t>sequentially</a:t>
            </a:r>
            <a:r>
              <a:rPr lang="fr-FR" sz="2400" dirty="0"/>
              <a:t> on 1 line</a:t>
            </a:r>
          </a:p>
          <a:p>
            <a:r>
              <a:rPr lang="fr-FR" sz="2400" dirty="0"/>
              <a:t>But on cmd DOS c:&gt;,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can't</a:t>
            </a:r>
            <a:r>
              <a:rPr lang="fr-FR" sz="2400" dirty="0"/>
              <a:t> use "</a:t>
            </a:r>
            <a:r>
              <a:rPr lang="fr-FR" sz="2400" b="1" dirty="0"/>
              <a:t>;</a:t>
            </a:r>
            <a:r>
              <a:rPr lang="fr-FR" sz="2400" dirty="0"/>
              <a:t>"  !</a:t>
            </a:r>
          </a:p>
          <a:p>
            <a:r>
              <a:rPr lang="fr-FR" sz="2400" dirty="0"/>
              <a:t>    do not use "&amp;&amp;" </a:t>
            </a:r>
            <a:r>
              <a:rPr lang="fr-FR" sz="2400" dirty="0" err="1"/>
              <a:t>which</a:t>
            </a:r>
            <a:r>
              <a:rPr lang="fr-FR" sz="2400" dirty="0"/>
              <a:t> </a:t>
            </a:r>
            <a:r>
              <a:rPr lang="fr-FR" sz="2400" dirty="0" err="1"/>
              <a:t>would</a:t>
            </a:r>
            <a:r>
              <a:rPr lang="fr-FR" sz="2400" dirty="0"/>
              <a:t> stop on </a:t>
            </a:r>
            <a:r>
              <a:rPr lang="fr-FR" sz="2400" dirty="0" err="1"/>
              <a:t>delete</a:t>
            </a:r>
            <a:r>
              <a:rPr lang="fr-FR" sz="2400" dirty="0"/>
              <a:t> </a:t>
            </a:r>
            <a:r>
              <a:rPr lang="fr-FR" sz="2400" dirty="0" err="1"/>
              <a:t>error</a:t>
            </a:r>
            <a:r>
              <a:rPr lang="fr-FR" sz="2400" dirty="0"/>
              <a:t> !!</a:t>
            </a:r>
          </a:p>
          <a:p>
            <a:r>
              <a:rPr lang="fr-FR" sz="2400" dirty="0"/>
              <a:t>    It </a:t>
            </a:r>
            <a:r>
              <a:rPr lang="fr-FR" sz="2400" dirty="0" err="1"/>
              <a:t>is</a:t>
            </a:r>
            <a:r>
              <a:rPr lang="fr-FR" sz="2400" dirty="0"/>
              <a:t> OK if the "</a:t>
            </a:r>
            <a:r>
              <a:rPr lang="fr-FR" sz="2400" dirty="0" err="1"/>
              <a:t>kubectl</a:t>
            </a:r>
            <a:r>
              <a:rPr lang="fr-FR" sz="2400" dirty="0"/>
              <a:t> </a:t>
            </a:r>
            <a:r>
              <a:rPr lang="fr-FR" sz="2400" dirty="0" err="1"/>
              <a:t>delete</a:t>
            </a:r>
            <a:r>
              <a:rPr lang="fr-FR" sz="2400" dirty="0"/>
              <a:t> " </a:t>
            </a:r>
            <a:r>
              <a:rPr lang="fr-FR" sz="2400" dirty="0" err="1"/>
              <a:t>does</a:t>
            </a:r>
            <a:r>
              <a:rPr lang="fr-FR" sz="2400" dirty="0"/>
              <a:t> not </a:t>
            </a:r>
            <a:r>
              <a:rPr lang="fr-FR" sz="2400" dirty="0" err="1"/>
              <a:t>find</a:t>
            </a:r>
            <a:r>
              <a:rPr lang="fr-FR" sz="2400" dirty="0"/>
              <a:t> </a:t>
            </a:r>
            <a:r>
              <a:rPr lang="fr-FR" sz="2400" dirty="0" err="1"/>
              <a:t>anything</a:t>
            </a:r>
            <a:r>
              <a:rPr lang="fr-FR" sz="2400" dirty="0"/>
              <a:t> to </a:t>
            </a:r>
            <a:r>
              <a:rPr lang="fr-FR" sz="2400" dirty="0" err="1"/>
              <a:t>delete</a:t>
            </a:r>
            <a:r>
              <a:rPr lang="fr-FR" sz="24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537296-30F4-708D-4908-2A87AACE0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675" y="2231135"/>
            <a:ext cx="5437341" cy="13717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F8A110-E27A-07A6-124C-7A737C622124}"/>
              </a:ext>
            </a:extLst>
          </p:cNvPr>
          <p:cNvSpPr/>
          <p:nvPr/>
        </p:nvSpPr>
        <p:spPr>
          <a:xfrm>
            <a:off x="3158347" y="2899954"/>
            <a:ext cx="196195" cy="2300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6C7A30-7969-5D20-93E9-FA38F77E1270}"/>
              </a:ext>
            </a:extLst>
          </p:cNvPr>
          <p:cNvSpPr/>
          <p:nvPr/>
        </p:nvSpPr>
        <p:spPr>
          <a:xfrm>
            <a:off x="5722150" y="2899954"/>
            <a:ext cx="196195" cy="2280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47524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5642-C9AE-7317-5F4D-48752939E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8A95-DD7C-F4BF-38F7-5BCA77C65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95112"/>
          </a:xfrm>
        </p:spPr>
        <p:txBody>
          <a:bodyPr/>
          <a:lstStyle/>
          <a:p>
            <a:pPr algn="ctr"/>
            <a:r>
              <a:rPr lang="fr-FR" dirty="0"/>
              <a:t>on Cmd Dos :  &amp;&amp;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work</a:t>
            </a:r>
            <a:br>
              <a:rPr lang="fr-FR" dirty="0"/>
            </a:b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"--ignore-no-</a:t>
            </a:r>
            <a:r>
              <a:rPr lang="fr-FR" dirty="0" err="1"/>
              <a:t>found</a:t>
            </a:r>
            <a:r>
              <a:rPr lang="fr-FR" dirty="0"/>
              <a:t>=</a:t>
            </a:r>
            <a:r>
              <a:rPr lang="fr-FR" dirty="0" err="1"/>
              <a:t>true</a:t>
            </a:r>
            <a:r>
              <a:rPr lang="fr-FR" dirty="0"/>
              <a:t>"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2F842-B253-999F-DE95-F8A5AC10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62" y="2201879"/>
            <a:ext cx="9933531" cy="1455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A81AFA-E1DC-5525-E504-CA3FB0CAE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462" y="4841097"/>
            <a:ext cx="9152413" cy="1009738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90493E7F-B222-C6CF-F1C6-A6520C81EE77}"/>
              </a:ext>
            </a:extLst>
          </p:cNvPr>
          <p:cNvSpPr/>
          <p:nvPr/>
        </p:nvSpPr>
        <p:spPr>
          <a:xfrm>
            <a:off x="7712311" y="2440142"/>
            <a:ext cx="407561" cy="24035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7861DC6D-6C23-51E9-1F47-E052143653A3}"/>
              </a:ext>
            </a:extLst>
          </p:cNvPr>
          <p:cNvSpPr/>
          <p:nvPr/>
        </p:nvSpPr>
        <p:spPr>
          <a:xfrm>
            <a:off x="7733212" y="3703058"/>
            <a:ext cx="407561" cy="24035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5224A-C415-E8A2-3EA2-3564A22EAADF}"/>
              </a:ext>
            </a:extLst>
          </p:cNvPr>
          <p:cNvSpPr txBox="1"/>
          <p:nvPr/>
        </p:nvSpPr>
        <p:spPr>
          <a:xfrm>
            <a:off x="8224374" y="2375654"/>
            <a:ext cx="322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OK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existed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 err="1"/>
              <a:t>deleted</a:t>
            </a:r>
            <a:r>
              <a:rPr lang="fr-FR" dirty="0"/>
              <a:t> 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created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1CD0A-C210-C7BA-43E9-936B829ED1EC}"/>
              </a:ext>
            </a:extLst>
          </p:cNvPr>
          <p:cNvSpPr txBox="1"/>
          <p:nvPr/>
        </p:nvSpPr>
        <p:spPr>
          <a:xfrm>
            <a:off x="8267046" y="3651980"/>
            <a:ext cx="322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ERROR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not </a:t>
            </a:r>
            <a:r>
              <a:rPr lang="fr-FR" dirty="0" err="1"/>
              <a:t>exist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 err="1"/>
              <a:t>deleted</a:t>
            </a:r>
            <a:r>
              <a:rPr lang="fr-FR" dirty="0"/>
              <a:t>, but not re-</a:t>
            </a:r>
            <a:r>
              <a:rPr lang="fr-FR" dirty="0" err="1"/>
              <a:t>created</a:t>
            </a:r>
            <a:r>
              <a:rPr lang="fr-FR" dirty="0"/>
              <a:t> !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520012A7-BFEE-3729-ACB5-E5F854AD4499}"/>
              </a:ext>
            </a:extLst>
          </p:cNvPr>
          <p:cNvSpPr/>
          <p:nvPr/>
        </p:nvSpPr>
        <p:spPr>
          <a:xfrm>
            <a:off x="7754113" y="5006908"/>
            <a:ext cx="407561" cy="24035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45A7F058-42EB-FF9D-A67F-59F61CE02A77}"/>
              </a:ext>
            </a:extLst>
          </p:cNvPr>
          <p:cNvSpPr/>
          <p:nvPr/>
        </p:nvSpPr>
        <p:spPr>
          <a:xfrm>
            <a:off x="7754113" y="5549694"/>
            <a:ext cx="407561" cy="24035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EB22B1-56EF-4021-08EF-50C358BC55E7}"/>
              </a:ext>
            </a:extLst>
          </p:cNvPr>
          <p:cNvSpPr txBox="1"/>
          <p:nvPr/>
        </p:nvSpPr>
        <p:spPr>
          <a:xfrm>
            <a:off x="8267046" y="4971409"/>
            <a:ext cx="322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3C874E-5A66-3409-02D3-B5819FE512A6}"/>
              </a:ext>
            </a:extLst>
          </p:cNvPr>
          <p:cNvSpPr txBox="1"/>
          <p:nvPr/>
        </p:nvSpPr>
        <p:spPr>
          <a:xfrm>
            <a:off x="8267046" y="5471053"/>
            <a:ext cx="322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5DADDB-CBA5-B3D2-91D8-9896B366F218}"/>
              </a:ext>
            </a:extLst>
          </p:cNvPr>
          <p:cNvSpPr/>
          <p:nvPr/>
        </p:nvSpPr>
        <p:spPr>
          <a:xfrm>
            <a:off x="5549720" y="4841097"/>
            <a:ext cx="2047638" cy="217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63006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C458A-87A8-75EC-AAE6-7084052D3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4F5F-58C3-8EEB-A1AB-84F652769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625"/>
          </a:xfrm>
        </p:spPr>
        <p:txBody>
          <a:bodyPr/>
          <a:lstStyle/>
          <a:p>
            <a:pPr algn="ctr"/>
            <a:r>
              <a:rPr lang="fr-FR" dirty="0"/>
              <a:t>Use helper ".cmd" File script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A564C-F638-7774-3781-80B78FAA8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349" y="1228572"/>
            <a:ext cx="8154107" cy="2248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10B84E-C829-ED2C-739B-B509A4D3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879" y="4613801"/>
            <a:ext cx="5916521" cy="11880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CDBE70-1920-F441-A728-72FC65266E53}"/>
              </a:ext>
            </a:extLst>
          </p:cNvPr>
          <p:cNvSpPr/>
          <p:nvPr/>
        </p:nvSpPr>
        <p:spPr>
          <a:xfrm>
            <a:off x="4572619" y="4619026"/>
            <a:ext cx="2047638" cy="217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80508E-6F14-CE6F-347C-2CA6EC52C8DE}"/>
              </a:ext>
            </a:extLst>
          </p:cNvPr>
          <p:cNvSpPr/>
          <p:nvPr/>
        </p:nvSpPr>
        <p:spPr>
          <a:xfrm>
            <a:off x="7880134" y="5219918"/>
            <a:ext cx="783153" cy="1999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BBBDDF-4162-5BFA-A486-C981F161FAB4}"/>
              </a:ext>
            </a:extLst>
          </p:cNvPr>
          <p:cNvSpPr/>
          <p:nvPr/>
        </p:nvSpPr>
        <p:spPr>
          <a:xfrm>
            <a:off x="7692900" y="5591492"/>
            <a:ext cx="783153" cy="1999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081177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550F6-C88F-676D-B312-42DBA8609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00FC-CD82-A865-5FA5-34BA678A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7646"/>
          </a:xfrm>
        </p:spPr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7DBD2-5293-78FB-0F47-96FBDEE83EA6}"/>
              </a:ext>
            </a:extLst>
          </p:cNvPr>
          <p:cNvSpPr txBox="1"/>
          <p:nvPr/>
        </p:nvSpPr>
        <p:spPr>
          <a:xfrm>
            <a:off x="2083442" y="1445045"/>
            <a:ext cx="92703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Try to change </a:t>
            </a:r>
            <a:r>
              <a:rPr lang="fr-FR" sz="2400" dirty="0" err="1"/>
              <a:t>yaml</a:t>
            </a:r>
            <a:r>
              <a:rPr lang="fr-FR" sz="2400" dirty="0"/>
              <a:t> file, to </a:t>
            </a:r>
          </a:p>
          <a:p>
            <a:endParaRPr lang="fr-FR" sz="2400" dirty="0"/>
          </a:p>
          <a:p>
            <a:r>
              <a:rPr lang="fr-FR" sz="2400" dirty="0"/>
              <a:t>- </a:t>
            </a:r>
            <a:r>
              <a:rPr lang="fr-FR" sz="2400" dirty="0" err="1"/>
              <a:t>add</a:t>
            </a:r>
            <a:r>
              <a:rPr lang="fr-FR" sz="2400" dirty="0"/>
              <a:t> "</a:t>
            </a:r>
            <a:r>
              <a:rPr lang="fr-FR" sz="2400" dirty="0" err="1"/>
              <a:t>sparkConf</a:t>
            </a:r>
            <a:r>
              <a:rPr lang="fr-FR" sz="2400" dirty="0"/>
              <a:t>" configuration</a:t>
            </a:r>
          </a:p>
          <a:p>
            <a:r>
              <a:rPr lang="fr-FR" sz="2400" dirty="0"/>
              <a:t>- change driver/</a:t>
            </a:r>
            <a:r>
              <a:rPr lang="fr-FR" sz="2400" dirty="0" err="1"/>
              <a:t>executor</a:t>
            </a:r>
            <a:r>
              <a:rPr lang="fr-FR" sz="2400" dirty="0"/>
              <a:t>  config  (memory, </a:t>
            </a:r>
            <a:r>
              <a:rPr lang="fr-FR" sz="2400" dirty="0" err="1"/>
              <a:t>number</a:t>
            </a:r>
            <a:r>
              <a:rPr lang="fr-FR" sz="2400" dirty="0"/>
              <a:t> of </a:t>
            </a:r>
            <a:r>
              <a:rPr lang="fr-FR" sz="2400" dirty="0" err="1"/>
              <a:t>executors</a:t>
            </a:r>
            <a:r>
              <a:rPr lang="fr-FR" sz="2400" dirty="0"/>
              <a:t>, etc..)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add</a:t>
            </a:r>
            <a:r>
              <a:rPr lang="fr-FR" sz="2400" dirty="0"/>
              <a:t> </a:t>
            </a:r>
            <a:r>
              <a:rPr lang="fr-FR" sz="2400" dirty="0" err="1"/>
              <a:t>configMap</a:t>
            </a:r>
            <a:r>
              <a:rPr lang="fr-FR" sz="2400" dirty="0"/>
              <a:t> + </a:t>
            </a:r>
            <a:r>
              <a:rPr lang="fr-FR" sz="2400" dirty="0" err="1"/>
              <a:t>mount</a:t>
            </a:r>
            <a:r>
              <a:rPr lang="fr-FR" sz="2400" dirty="0"/>
              <a:t> as volume for </a:t>
            </a:r>
            <a:r>
              <a:rPr lang="fr-FR" sz="2400" dirty="0" err="1"/>
              <a:t>reading</a:t>
            </a:r>
            <a:r>
              <a:rPr lang="fr-FR" sz="2400" dirty="0"/>
              <a:t> file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add</a:t>
            </a:r>
            <a:r>
              <a:rPr lang="fr-FR" sz="2400" dirty="0"/>
              <a:t> PVC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add</a:t>
            </a:r>
            <a:r>
              <a:rPr lang="fr-FR" sz="2400" dirty="0"/>
              <a:t> PVC for </a:t>
            </a:r>
            <a:r>
              <a:rPr lang="fr-FR" sz="2400" dirty="0" err="1"/>
              <a:t>internal</a:t>
            </a:r>
            <a:r>
              <a:rPr lang="fr-FR" sz="2400" dirty="0"/>
              <a:t> </a:t>
            </a:r>
            <a:r>
              <a:rPr lang="fr-FR" sz="2400" dirty="0" err="1"/>
              <a:t>shuffling</a:t>
            </a:r>
            <a:r>
              <a:rPr lang="fr-FR" sz="2400" dirty="0"/>
              <a:t> directories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add</a:t>
            </a:r>
            <a:r>
              <a:rPr lang="fr-FR" sz="2400" dirty="0"/>
              <a:t> </a:t>
            </a:r>
            <a:r>
              <a:rPr lang="fr-FR" sz="2400" dirty="0" err="1"/>
              <a:t>toleration</a:t>
            </a:r>
            <a:r>
              <a:rPr lang="fr-FR" sz="2400" dirty="0"/>
              <a:t> for </a:t>
            </a:r>
            <a:r>
              <a:rPr lang="fr-FR" sz="2400" dirty="0" err="1"/>
              <a:t>NodePool</a:t>
            </a:r>
            <a:r>
              <a:rPr lang="fr-FR" sz="2400" dirty="0"/>
              <a:t> </a:t>
            </a:r>
            <a:r>
              <a:rPr lang="fr-FR" sz="2400" dirty="0" err="1"/>
              <a:t>taints</a:t>
            </a:r>
            <a:r>
              <a:rPr lang="fr-FR" sz="2400" dirty="0"/>
              <a:t> 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etc</a:t>
            </a:r>
            <a:r>
              <a:rPr lang="fr-FR" sz="2400" dirty="0"/>
              <a:t> </a:t>
            </a:r>
            <a:r>
              <a:rPr lang="fr-FR" sz="2400" dirty="0" err="1"/>
              <a:t>etc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Try to open </a:t>
            </a:r>
            <a:r>
              <a:rPr lang="fr-FR" sz="2400" dirty="0" err="1"/>
              <a:t>ingress</a:t>
            </a:r>
            <a:r>
              <a:rPr lang="fr-FR" sz="2400" dirty="0"/>
              <a:t> </a:t>
            </a:r>
            <a:r>
              <a:rPr lang="fr-FR" sz="2400" dirty="0" err="1"/>
              <a:t>equivalent</a:t>
            </a:r>
            <a:r>
              <a:rPr lang="fr-FR" sz="2400" dirty="0"/>
              <a:t> of http://localhost:4040  (or port-</a:t>
            </a:r>
            <a:r>
              <a:rPr lang="fr-FR" sz="2400" dirty="0" err="1"/>
              <a:t>forward</a:t>
            </a:r>
            <a:r>
              <a:rPr lang="fr-FR" sz="2400" dirty="0"/>
              <a:t>)</a:t>
            </a:r>
          </a:p>
          <a:p>
            <a:r>
              <a:rPr lang="fr-FR" sz="2400" dirty="0"/>
              <a:t>Try to </a:t>
            </a:r>
            <a:r>
              <a:rPr lang="fr-FR" sz="2400" dirty="0" err="1"/>
              <a:t>attach</a:t>
            </a:r>
            <a:r>
              <a:rPr lang="fr-FR" sz="2400" dirty="0"/>
              <a:t> debugger (</a:t>
            </a:r>
            <a:r>
              <a:rPr lang="fr-FR" sz="2400" dirty="0" err="1"/>
              <a:t>remote</a:t>
            </a:r>
            <a:r>
              <a:rPr lang="fr-FR" sz="2400" dirty="0"/>
              <a:t> </a:t>
            </a:r>
            <a:r>
              <a:rPr lang="fr-FR" sz="2400" dirty="0" err="1"/>
              <a:t>debug</a:t>
            </a:r>
            <a:r>
              <a:rPr lang="fr-FR" sz="2400" dirty="0"/>
              <a:t> JVM process)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78070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1048D-FAAD-214B-E91F-538D5D7C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B7487-E877-32AE-9288-370F5665A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37" y="1"/>
            <a:ext cx="11479638" cy="757646"/>
          </a:xfrm>
        </p:spPr>
        <p:txBody>
          <a:bodyPr/>
          <a:lstStyle/>
          <a:p>
            <a:pPr algn="ctr"/>
            <a:r>
              <a:rPr lang="fr-FR" dirty="0"/>
              <a:t>Next Advanced </a:t>
            </a:r>
            <a:r>
              <a:rPr lang="fr-FR" dirty="0" err="1"/>
              <a:t>Steps</a:t>
            </a:r>
            <a:r>
              <a:rPr lang="fr-FR" dirty="0"/>
              <a:t>  (</a:t>
            </a:r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Demo</a:t>
            </a:r>
            <a:r>
              <a:rPr lang="fr-FR" dirty="0"/>
              <a:t> in Course)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0BD03-4694-EFC6-D4CC-8747077F938D}"/>
              </a:ext>
            </a:extLst>
          </p:cNvPr>
          <p:cNvSpPr txBox="1"/>
          <p:nvPr/>
        </p:nvSpPr>
        <p:spPr>
          <a:xfrm>
            <a:off x="2116184" y="856357"/>
            <a:ext cx="8894807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create</a:t>
            </a:r>
            <a:r>
              <a:rPr lang="fr-FR" sz="2400" dirty="0"/>
              <a:t> an Azure AKS cluster</a:t>
            </a:r>
          </a:p>
          <a:p>
            <a:r>
              <a:rPr lang="fr-FR" sz="2400" dirty="0"/>
              <a:t>launch </a:t>
            </a:r>
            <a:r>
              <a:rPr lang="fr-FR" sz="2400" dirty="0" err="1"/>
              <a:t>from</a:t>
            </a:r>
            <a:r>
              <a:rPr lang="fr-FR" sz="2400" dirty="0"/>
              <a:t> local "</a:t>
            </a:r>
            <a:r>
              <a:rPr lang="fr-FR" sz="2400" dirty="0" err="1"/>
              <a:t>kubectl</a:t>
            </a:r>
            <a:r>
              <a:rPr lang="fr-FR" sz="2400" dirty="0"/>
              <a:t>" command to </a:t>
            </a:r>
            <a:r>
              <a:rPr lang="fr-FR" sz="2400" dirty="0" err="1"/>
              <a:t>remote</a:t>
            </a:r>
            <a:r>
              <a:rPr lang="fr-FR" sz="2400" dirty="0"/>
              <a:t> Azure </a:t>
            </a:r>
            <a:r>
              <a:rPr lang="fr-FR" sz="2400" dirty="0" err="1"/>
              <a:t>Kubernetes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configure </a:t>
            </a:r>
            <a:r>
              <a:rPr lang="fr-FR" sz="2400" dirty="0" err="1"/>
              <a:t>several</a:t>
            </a:r>
            <a:r>
              <a:rPr lang="fr-FR" sz="2400" dirty="0"/>
              <a:t> </a:t>
            </a:r>
            <a:r>
              <a:rPr lang="fr-FR" sz="2400" dirty="0" err="1"/>
              <a:t>NodePools</a:t>
            </a:r>
            <a:endParaRPr lang="fr-FR" sz="2400" dirty="0"/>
          </a:p>
          <a:p>
            <a:r>
              <a:rPr lang="fr-FR" sz="2400" dirty="0"/>
              <a:t>   1 "on-</a:t>
            </a:r>
            <a:r>
              <a:rPr lang="fr-FR" sz="2400" dirty="0" err="1"/>
              <a:t>demand</a:t>
            </a:r>
            <a:r>
              <a:rPr lang="fr-FR" sz="2400" dirty="0"/>
              <a:t>" : </a:t>
            </a:r>
            <a:r>
              <a:rPr lang="fr-FR" sz="2400" dirty="0" err="1"/>
              <a:t>small</a:t>
            </a:r>
            <a:r>
              <a:rPr lang="fr-FR" sz="2400" dirty="0"/>
              <a:t> but "normal </a:t>
            </a:r>
            <a:r>
              <a:rPr lang="fr-FR" sz="2400" dirty="0" err="1"/>
              <a:t>price</a:t>
            </a:r>
            <a:r>
              <a:rPr lang="fr-FR" sz="2400" dirty="0"/>
              <a:t>" VM  for the </a:t>
            </a:r>
            <a:r>
              <a:rPr lang="fr-FR" sz="2400" dirty="0" err="1"/>
              <a:t>spark</a:t>
            </a:r>
            <a:r>
              <a:rPr lang="fr-FR" sz="2400" dirty="0"/>
              <a:t>-driver</a:t>
            </a:r>
          </a:p>
          <a:p>
            <a:r>
              <a:rPr lang="fr-FR" sz="2400" dirty="0"/>
              <a:t>   1  "spot" :  Big memory </a:t>
            </a:r>
            <a:r>
              <a:rPr lang="fr-FR" sz="2400" dirty="0" err="1"/>
              <a:t>VMs</a:t>
            </a:r>
            <a:r>
              <a:rPr lang="fr-FR" sz="2400" dirty="0"/>
              <a:t> but "Spot Instance" VM for </a:t>
            </a:r>
            <a:r>
              <a:rPr lang="fr-FR" sz="2400" dirty="0" err="1"/>
              <a:t>executors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port-</a:t>
            </a:r>
            <a:r>
              <a:rPr lang="fr-FR" sz="2400" dirty="0" err="1"/>
              <a:t>forward</a:t>
            </a:r>
            <a:r>
              <a:rPr lang="fr-FR" sz="2400" dirty="0"/>
              <a:t>  http://localhost:4040  for driver </a:t>
            </a:r>
            <a:r>
              <a:rPr lang="fr-FR" sz="2400" dirty="0" err="1"/>
              <a:t>pod</a:t>
            </a:r>
            <a:r>
              <a:rPr lang="fr-FR" sz="2400" dirty="0"/>
              <a:t> 4040</a:t>
            </a:r>
          </a:p>
          <a:p>
            <a:endParaRPr lang="fr-FR" sz="2400" dirty="0"/>
          </a:p>
          <a:p>
            <a:r>
              <a:rPr lang="fr-FR" sz="2400" dirty="0"/>
              <a:t>port-</a:t>
            </a:r>
            <a:r>
              <a:rPr lang="fr-FR" sz="2400" dirty="0" err="1"/>
              <a:t>forward</a:t>
            </a:r>
            <a:r>
              <a:rPr lang="fr-FR" sz="2400" dirty="0"/>
              <a:t> 5005 for </a:t>
            </a:r>
            <a:r>
              <a:rPr lang="fr-FR" sz="2400" dirty="0" err="1"/>
              <a:t>remote</a:t>
            </a:r>
            <a:r>
              <a:rPr lang="fr-FR" sz="2400" dirty="0"/>
              <a:t> </a:t>
            </a:r>
            <a:r>
              <a:rPr lang="fr-FR" sz="2400" dirty="0" err="1"/>
              <a:t>debug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local PC in </a:t>
            </a:r>
            <a:r>
              <a:rPr lang="fr-FR" sz="2400" dirty="0" err="1"/>
              <a:t>IntelliJ</a:t>
            </a:r>
            <a:r>
              <a:rPr lang="fr-FR" sz="2400" dirty="0"/>
              <a:t> !!</a:t>
            </a:r>
          </a:p>
          <a:p>
            <a:r>
              <a:rPr lang="fr-FR" sz="2400" dirty="0"/>
              <a:t>  </a:t>
            </a:r>
          </a:p>
          <a:p>
            <a:r>
              <a:rPr lang="fr-FR" sz="2400" dirty="0" err="1"/>
              <a:t>mount</a:t>
            </a:r>
            <a:r>
              <a:rPr lang="fr-FR" sz="2400" dirty="0"/>
              <a:t> volume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configMap</a:t>
            </a:r>
            <a:r>
              <a:rPr lang="fr-FR" sz="2400" dirty="0"/>
              <a:t> </a:t>
            </a:r>
          </a:p>
          <a:p>
            <a:r>
              <a:rPr lang="fr-FR" sz="2400" dirty="0"/>
              <a:t>  + volume file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KeyVault</a:t>
            </a:r>
            <a:r>
              <a:rPr lang="fr-FR" sz="2400" dirty="0"/>
              <a:t>  (for </a:t>
            </a:r>
            <a:r>
              <a:rPr lang="fr-FR" sz="2400" dirty="0" err="1"/>
              <a:t>password</a:t>
            </a:r>
            <a:r>
              <a:rPr lang="fr-FR" sz="2400" dirty="0"/>
              <a:t> secrets)</a:t>
            </a:r>
          </a:p>
          <a:p>
            <a:endParaRPr lang="fr-FR" sz="2400" dirty="0"/>
          </a:p>
          <a:p>
            <a:r>
              <a:rPr lang="fr-FR" sz="2400" dirty="0"/>
              <a:t>use "</a:t>
            </a:r>
            <a:r>
              <a:rPr lang="fr-FR" sz="2400" dirty="0" err="1"/>
              <a:t>managed-identity</a:t>
            </a:r>
            <a:r>
              <a:rPr lang="fr-FR" sz="2400" dirty="0"/>
              <a:t>"</a:t>
            </a:r>
          </a:p>
          <a:p>
            <a:r>
              <a:rPr lang="fr-FR" sz="2400" dirty="0" err="1"/>
              <a:t>etc</a:t>
            </a:r>
            <a:r>
              <a:rPr lang="fr-FR" sz="2400" dirty="0"/>
              <a:t> </a:t>
            </a:r>
            <a:r>
              <a:rPr lang="fr-FR" sz="2400" dirty="0" err="1"/>
              <a:t>etc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773312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3BDE-2369-AC1D-AF0A-2EBC7F1E0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3168"/>
          </a:xfrm>
        </p:spPr>
        <p:txBody>
          <a:bodyPr/>
          <a:lstStyle/>
          <a:p>
            <a:pPr algn="ctr"/>
            <a:r>
              <a:rPr lang="fr-FR" dirty="0"/>
              <a:t>Alternative:  do port-</a:t>
            </a:r>
            <a:r>
              <a:rPr lang="fr-FR" dirty="0" err="1"/>
              <a:t>forward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K9s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7F252-72DF-7194-228E-6C416B78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2001581"/>
            <a:ext cx="10637520" cy="4307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CFCC6-EBB6-1D08-7F50-C8839B5A3AD6}"/>
              </a:ext>
            </a:extLst>
          </p:cNvPr>
          <p:cNvSpPr txBox="1"/>
          <p:nvPr/>
        </p:nvSpPr>
        <p:spPr>
          <a:xfrm>
            <a:off x="370840" y="1463040"/>
            <a:ext cx="865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pod</a:t>
            </a:r>
            <a:r>
              <a:rPr lang="fr-FR" dirty="0"/>
              <a:t>  "</a:t>
            </a:r>
            <a:r>
              <a:rPr lang="fr-FR" dirty="0" err="1"/>
              <a:t>spark</a:t>
            </a:r>
            <a:r>
              <a:rPr lang="fr-FR" dirty="0"/>
              <a:t>-pi-driver",  type "&lt;CONTROL&gt; + F",  </a:t>
            </a:r>
            <a:r>
              <a:rPr lang="fr-FR" dirty="0" err="1"/>
              <a:t>edit</a:t>
            </a:r>
            <a:r>
              <a:rPr lang="fr-FR" dirty="0"/>
              <a:t> port </a:t>
            </a:r>
            <a:r>
              <a:rPr lang="fr-FR" dirty="0" err="1"/>
              <a:t>number</a:t>
            </a:r>
            <a:r>
              <a:rPr lang="fr-FR" dirty="0"/>
              <a:t> "4040", </a:t>
            </a:r>
            <a:r>
              <a:rPr lang="fr-FR" dirty="0" err="1"/>
              <a:t>then</a:t>
            </a:r>
            <a:r>
              <a:rPr lang="fr-FR" dirty="0"/>
              <a:t> "OK"</a:t>
            </a:r>
          </a:p>
        </p:txBody>
      </p:sp>
    </p:spTree>
    <p:extLst>
      <p:ext uri="{BB962C8B-B14F-4D97-AF65-F5344CB8AC3E}">
        <p14:creationId xmlns:p14="http://schemas.microsoft.com/office/powerpoint/2010/main" val="1529326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16EE3-1DEA-72A6-B770-142178F13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AAB9-DC62-BE46-3BD7-619BEB4CE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99" y="2852929"/>
            <a:ext cx="10515600" cy="757646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B1C0D-1465-E7FF-B3D8-2F5CB35152E0}"/>
              </a:ext>
            </a:extLst>
          </p:cNvPr>
          <p:cNvSpPr txBox="1"/>
          <p:nvPr/>
        </p:nvSpPr>
        <p:spPr>
          <a:xfrm>
            <a:off x="4106897" y="4143539"/>
            <a:ext cx="397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1419799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9968-CDCF-4185-1691-6C755FB6D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776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It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works</a:t>
            </a:r>
            <a:endParaRPr lang="fr-FR" dirty="0"/>
          </a:p>
        </p:txBody>
      </p:sp>
      <p:pic>
        <p:nvPicPr>
          <p:cNvPr id="1026" name="Picture 2" descr="Looney Tunes - That's All Folks - YouTube">
            <a:extLst>
              <a:ext uri="{FF2B5EF4-FFF2-40B4-BE49-F238E27FC236}">
                <a16:creationId xmlns:a16="http://schemas.microsoft.com/office/drawing/2014/main" id="{77A6DB05-8A24-2B02-1C7E-B970C0DD8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912" y="3070359"/>
            <a:ext cx="3346768" cy="250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676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14A91-D8A5-33E1-F979-DEB73527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r>
              <a:rPr lang="fr-FR" dirty="0"/>
              <a:t> - </a:t>
            </a:r>
            <a:r>
              <a:rPr lang="fr-FR" dirty="0" err="1"/>
              <a:t>Personnal</a:t>
            </a:r>
            <a:r>
              <a:rPr lang="fr-FR" dirty="0"/>
              <a:t>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00373C-9FB2-CFB5-5D72-8C42F6A3F099}"/>
              </a:ext>
            </a:extLst>
          </p:cNvPr>
          <p:cNvSpPr txBox="1"/>
          <p:nvPr/>
        </p:nvSpPr>
        <p:spPr>
          <a:xfrm>
            <a:off x="1819908" y="1859280"/>
            <a:ext cx="953389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- </a:t>
            </a:r>
            <a:r>
              <a:rPr lang="fr-FR" sz="2400" dirty="0" err="1"/>
              <a:t>try</a:t>
            </a:r>
            <a:r>
              <a:rPr lang="fr-FR" sz="2400" dirty="0"/>
              <a:t> to </a:t>
            </a:r>
            <a:r>
              <a:rPr lang="fr-FR" sz="2400" dirty="0" err="1"/>
              <a:t>relaunch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times, how to do?</a:t>
            </a:r>
          </a:p>
          <a:p>
            <a:r>
              <a:rPr lang="fr-FR" sz="2400" dirty="0"/>
              <a:t>- explore the </a:t>
            </a:r>
            <a:r>
              <a:rPr lang="fr-FR" sz="2400" dirty="0" err="1"/>
              <a:t>internals</a:t>
            </a:r>
            <a:r>
              <a:rPr lang="fr-FR" sz="2400" dirty="0"/>
              <a:t> of </a:t>
            </a:r>
            <a:r>
              <a:rPr lang="fr-FR" sz="2400" dirty="0" err="1"/>
              <a:t>spark-operator</a:t>
            </a:r>
            <a:r>
              <a:rPr lang="fr-FR" sz="2400" dirty="0"/>
              <a:t> + k8s </a:t>
            </a:r>
            <a:r>
              <a:rPr lang="fr-FR" sz="2400" dirty="0" err="1"/>
              <a:t>pods</a:t>
            </a:r>
            <a:endParaRPr lang="fr-FR" sz="2400" dirty="0"/>
          </a:p>
          <a:p>
            <a:r>
              <a:rPr lang="fr-FR" sz="2400" dirty="0"/>
              <a:t>- change </a:t>
            </a:r>
            <a:r>
              <a:rPr lang="fr-FR" sz="2400" dirty="0" err="1"/>
              <a:t>parameter</a:t>
            </a:r>
            <a:r>
              <a:rPr lang="fr-FR" sz="2400" dirty="0"/>
              <a:t> to use </a:t>
            </a:r>
            <a:r>
              <a:rPr lang="fr-FR" sz="2400" dirty="0" err="1"/>
              <a:t>several</a:t>
            </a:r>
            <a:r>
              <a:rPr lang="fr-FR" sz="2400" dirty="0"/>
              <a:t> </a:t>
            </a:r>
            <a:r>
              <a:rPr lang="fr-FR" sz="2400" dirty="0" err="1"/>
              <a:t>executors</a:t>
            </a:r>
            <a:r>
              <a:rPr lang="fr-FR" sz="2400" dirty="0"/>
              <a:t>, and </a:t>
            </a:r>
            <a:r>
              <a:rPr lang="fr-FR" sz="2400" dirty="0" err="1"/>
              <a:t>different</a:t>
            </a:r>
            <a:r>
              <a:rPr lang="fr-FR" sz="2400" dirty="0"/>
              <a:t> </a:t>
            </a:r>
            <a:r>
              <a:rPr lang="fr-FR" sz="2400" dirty="0" err="1"/>
              <a:t>cores</a:t>
            </a:r>
            <a:r>
              <a:rPr lang="fr-FR" sz="2400" dirty="0"/>
              <a:t> </a:t>
            </a:r>
            <a:r>
              <a:rPr lang="fr-FR" sz="2400" dirty="0" err="1"/>
              <a:t>number</a:t>
            </a:r>
            <a:endParaRPr lang="fr-FR" sz="2400" dirty="0"/>
          </a:p>
          <a:p>
            <a:r>
              <a:rPr lang="fr-FR" sz="2400" dirty="0"/>
              <a:t>- </a:t>
            </a:r>
            <a:r>
              <a:rPr lang="fr-FR" sz="2400" dirty="0" err="1"/>
              <a:t>provide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own</a:t>
            </a:r>
            <a:r>
              <a:rPr lang="fr-FR" sz="2400" dirty="0"/>
              <a:t> jar and </a:t>
            </a:r>
            <a:r>
              <a:rPr lang="fr-FR" sz="2400" dirty="0" err="1"/>
              <a:t>className</a:t>
            </a:r>
            <a:r>
              <a:rPr lang="fr-FR" sz="2400" dirty="0"/>
              <a:t> to </a:t>
            </a:r>
            <a:r>
              <a:rPr lang="fr-FR" sz="2400" dirty="0" err="1"/>
              <a:t>execute</a:t>
            </a:r>
            <a:endParaRPr lang="fr-FR" sz="2400" dirty="0"/>
          </a:p>
          <a:p>
            <a:r>
              <a:rPr lang="fr-FR" sz="2400" dirty="0"/>
              <a:t>- </a:t>
            </a:r>
            <a:r>
              <a:rPr lang="fr-FR" sz="2400" dirty="0" err="1"/>
              <a:t>execute</a:t>
            </a:r>
            <a:r>
              <a:rPr lang="fr-FR" sz="2400" dirty="0"/>
              <a:t> a "</a:t>
            </a:r>
            <a:r>
              <a:rPr lang="fr-FR" sz="2400" dirty="0" err="1"/>
              <a:t>shell</a:t>
            </a:r>
            <a:r>
              <a:rPr lang="fr-FR" sz="2400" dirty="0"/>
              <a:t>" </a:t>
            </a:r>
            <a:r>
              <a:rPr lang="fr-FR" sz="2400" dirty="0" err="1"/>
              <a:t>inside</a:t>
            </a:r>
            <a:r>
              <a:rPr lang="fr-FR" sz="2400" dirty="0"/>
              <a:t> the </a:t>
            </a:r>
            <a:r>
              <a:rPr lang="fr-FR" sz="2400" dirty="0" err="1"/>
              <a:t>spark-executor</a:t>
            </a:r>
            <a:r>
              <a:rPr lang="fr-FR" sz="2400" dirty="0"/>
              <a:t>/driver to monitor </a:t>
            </a:r>
            <a:r>
              <a:rPr lang="fr-FR" sz="2400" dirty="0" err="1"/>
              <a:t>unix</a:t>
            </a:r>
            <a:r>
              <a:rPr lang="fr-FR" sz="2400" dirty="0"/>
              <a:t> process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add</a:t>
            </a:r>
            <a:r>
              <a:rPr lang="fr-FR" sz="2400" dirty="0"/>
              <a:t> </a:t>
            </a:r>
            <a:r>
              <a:rPr lang="fr-FR" sz="2400" dirty="0" err="1"/>
              <a:t>environment</a:t>
            </a:r>
            <a:r>
              <a:rPr lang="fr-FR" sz="2400" dirty="0"/>
              <a:t> variable to the driver/</a:t>
            </a:r>
            <a:r>
              <a:rPr lang="fr-FR" sz="2400" dirty="0" err="1"/>
              <a:t>pod</a:t>
            </a:r>
            <a:endParaRPr lang="fr-FR" sz="2400" dirty="0"/>
          </a:p>
          <a:p>
            <a:r>
              <a:rPr lang="fr-FR" sz="2400" dirty="0"/>
              <a:t>- </a:t>
            </a:r>
            <a:r>
              <a:rPr lang="fr-FR" sz="2400" dirty="0" err="1"/>
              <a:t>choose</a:t>
            </a:r>
            <a:r>
              <a:rPr lang="fr-FR" sz="2400" dirty="0"/>
              <a:t> </a:t>
            </a:r>
            <a:r>
              <a:rPr lang="fr-FR" sz="2400" dirty="0" err="1"/>
              <a:t>env</a:t>
            </a:r>
            <a:r>
              <a:rPr lang="fr-FR" sz="2400" dirty="0"/>
              <a:t> variable _JAVA_OPTIONS to enable </a:t>
            </a:r>
            <a:r>
              <a:rPr lang="fr-FR" sz="2400" dirty="0" err="1"/>
              <a:t>remote</a:t>
            </a:r>
            <a:r>
              <a:rPr lang="fr-FR" sz="2400" dirty="0"/>
              <a:t> JVM </a:t>
            </a:r>
            <a:r>
              <a:rPr lang="fr-FR" sz="2400" dirty="0" err="1"/>
              <a:t>debugging</a:t>
            </a:r>
            <a:endParaRPr lang="fr-FR" sz="2400" dirty="0"/>
          </a:p>
          <a:p>
            <a:r>
              <a:rPr lang="fr-FR" sz="2400" dirty="0"/>
              <a:t>   </a:t>
            </a:r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attach</a:t>
            </a:r>
            <a:r>
              <a:rPr lang="fr-FR" sz="2400" dirty="0"/>
              <a:t> debugger as "</a:t>
            </a:r>
            <a:r>
              <a:rPr lang="fr-FR" sz="2400" dirty="0" err="1"/>
              <a:t>remote</a:t>
            </a:r>
            <a:r>
              <a:rPr lang="fr-FR" sz="2400" dirty="0"/>
              <a:t> java process"</a:t>
            </a:r>
          </a:p>
          <a:p>
            <a:r>
              <a:rPr lang="fr-FR" sz="2400" dirty="0"/>
              <a:t>- use </a:t>
            </a:r>
            <a:r>
              <a:rPr lang="fr-FR" sz="2400" dirty="0" err="1"/>
              <a:t>ConfigMap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k8s to </a:t>
            </a:r>
            <a:r>
              <a:rPr lang="fr-FR" sz="2400" dirty="0" err="1"/>
              <a:t>be</a:t>
            </a:r>
            <a:r>
              <a:rPr lang="fr-FR" sz="2400" dirty="0"/>
              <a:t> visible as </a:t>
            </a:r>
            <a:r>
              <a:rPr lang="fr-FR" sz="2400" dirty="0" err="1"/>
              <a:t>mounted</a:t>
            </a:r>
            <a:r>
              <a:rPr lang="fr-FR" sz="2400" dirty="0"/>
              <a:t> volume files</a:t>
            </a:r>
          </a:p>
          <a:p>
            <a:r>
              <a:rPr lang="fr-FR" sz="2400" dirty="0"/>
              <a:t>- use "</a:t>
            </a:r>
            <a:r>
              <a:rPr lang="fr-FR" sz="2400" dirty="0" err="1"/>
              <a:t>emptyDir</a:t>
            </a:r>
            <a:r>
              <a:rPr lang="fr-FR" sz="2400" dirty="0"/>
              <a:t>" </a:t>
            </a:r>
            <a:r>
              <a:rPr lang="fr-FR" sz="2400" dirty="0" err="1"/>
              <a:t>mount</a:t>
            </a:r>
            <a:r>
              <a:rPr lang="fr-FR" sz="2400" dirty="0"/>
              <a:t> volume for </a:t>
            </a:r>
            <a:r>
              <a:rPr lang="fr-FR" sz="2400" dirty="0" err="1"/>
              <a:t>shuffle</a:t>
            </a:r>
            <a:r>
              <a:rPr lang="fr-FR" sz="2400" dirty="0"/>
              <a:t> files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etc</a:t>
            </a:r>
            <a:r>
              <a:rPr lang="fr-FR" sz="2400" dirty="0"/>
              <a:t> </a:t>
            </a:r>
            <a:r>
              <a:rPr lang="fr-FR" sz="2400" dirty="0" err="1"/>
              <a:t>etc</a:t>
            </a:r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517651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7B121-1B98-5455-576E-BA81A37C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0525"/>
            <a:ext cx="10515600" cy="2098675"/>
          </a:xfrm>
        </p:spPr>
        <p:txBody>
          <a:bodyPr/>
          <a:lstStyle/>
          <a:p>
            <a:pPr algn="ctr"/>
            <a:r>
              <a:rPr lang="fr-FR" dirty="0"/>
              <a:t>Dive </a:t>
            </a:r>
            <a:r>
              <a:rPr lang="fr-FR" dirty="0" err="1"/>
              <a:t>Deeper</a:t>
            </a:r>
            <a:r>
              <a:rPr lang="fr-FR" dirty="0"/>
              <a:t>,  </a:t>
            </a:r>
            <a:br>
              <a:rPr lang="fr-FR" dirty="0"/>
            </a:br>
            <a:r>
              <a:rPr lang="fr-FR" dirty="0" err="1"/>
              <a:t>Understand</a:t>
            </a:r>
            <a:r>
              <a:rPr lang="fr-FR" dirty="0"/>
              <a:t> the Magie </a:t>
            </a:r>
            <a:br>
              <a:rPr lang="fr-FR" dirty="0"/>
            </a:br>
            <a:r>
              <a:rPr lang="fr-FR" dirty="0"/>
              <a:t>&amp; </a:t>
            </a:r>
            <a:r>
              <a:rPr lang="fr-FR" dirty="0" err="1"/>
              <a:t>TroubleShoot</a:t>
            </a:r>
            <a:r>
              <a:rPr lang="fr-FR" dirty="0"/>
              <a:t> </a:t>
            </a:r>
            <a:r>
              <a:rPr lang="fr-FR" dirty="0" err="1"/>
              <a:t>Errors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3324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1662</Words>
  <Application>Microsoft Office PowerPoint</Application>
  <PresentationFormat>Widescreen</PresentationFormat>
  <Paragraphs>172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BigData Spark Hands-On 3 [part2]  launching spark on k8s</vt:lpstr>
      <vt:lpstr>Outline</vt:lpstr>
      <vt:lpstr>"KISS" = Keep It Stupid Simple   kubectl apply -f spark-pi.yaml</vt:lpstr>
      <vt:lpstr>Check running</vt:lpstr>
      <vt:lpstr>do "port forward" 4040 (in driver pod)  -&gt; 4040 on localhost</vt:lpstr>
      <vt:lpstr>Alternative:  do port-forward using K9s</vt:lpstr>
      <vt:lpstr>It just works</vt:lpstr>
      <vt:lpstr>Next Steps - Personnal Study</vt:lpstr>
      <vt:lpstr>Dive Deeper,   Understand the Magie  &amp; TroubleShoot Errors</vt:lpstr>
      <vt:lpstr>running your first "Docker" spark image</vt:lpstr>
      <vt:lpstr>running spark image in Docker "local" mode</vt:lpstr>
      <vt:lpstr>Docker HUB spark "latest" image ? example: finding with scala2.13  (!= 2.12)</vt:lpstr>
      <vt:lpstr>spark-shell --master local[*] in Docker</vt:lpstr>
      <vt:lpstr>open SparkUI ?   localhost ? temporary "vm name" not found</vt:lpstr>
      <vt:lpstr>Need port-forward</vt:lpstr>
      <vt:lpstr>ok... running "docker java"  instead of "java"  but not yet using "--master k8s://k8s-api-server"  still using "--master local[*]"</vt:lpstr>
      <vt:lpstr>built-in in Spark (java/scala) code :  --master k8s://</vt:lpstr>
      <vt:lpstr>kubectl cluster-info =&gt; local k8s Api server : port</vt:lpstr>
      <vt:lpstr>doc example  --master k8s://localhost:port</vt:lpstr>
      <vt:lpstr>Command ... for local spark </vt:lpstr>
      <vt:lpstr>Pending few minutes (intermediate Warning "MountVolume failed" will be auto resolved with wait+internl retry )</vt:lpstr>
      <vt:lpstr>Diagnosing Error : K9s - pod</vt:lpstr>
      <vt:lpstr>k9s pod - container - log ... jar file not found</vt:lpstr>
      <vt:lpstr>"local://" means a file  already existing "inside" the image !</vt:lpstr>
      <vt:lpstr>docker dive &lt;&lt;image&gt;&gt;</vt:lpstr>
      <vt:lpstr>podman dive run -it wagoodman/dive &lt;&lt;img&gt;&gt;</vt:lpstr>
      <vt:lpstr>dive - browse layers</vt:lpstr>
      <vt:lpstr>Navigate: on Layer step,  then "-&gt;" for right pane then "&lt;SPACE&gt;" for collapse dir</vt:lpstr>
      <vt:lpstr>alternative:   docker run -it &lt;&lt;image&gt;&gt; "/bin/bash" ( if image contains a shell )   then # cd .. ;  ls ;  find </vt:lpstr>
      <vt:lpstr>docker run -it</vt:lpstr>
      <vt:lpstr>Relaunch =&gt; pod Running "spark-driver"  but Failed to launch "spark-executor"</vt:lpstr>
      <vt:lpstr>Failure : forbidden: User "...default" can not get resource "pods"</vt:lpstr>
      <vt:lpstr>Doc serviceAccountName</vt:lpstr>
      <vt:lpstr>Relaunched: K9s pod - ContainerCreating</vt:lpstr>
      <vt:lpstr>Relaunched:   -&gt; Running</vt:lpstr>
      <vt:lpstr>Relaunched .. Completed</vt:lpstr>
      <vt:lpstr>Completed - Logs</vt:lpstr>
      <vt:lpstr>Scenario  if/when requesting too much memory </vt:lpstr>
      <vt:lpstr>check in k9s (Pending Forever)</vt:lpstr>
      <vt:lpstr>Debug "Pending" reason in K9s pod : "Insufficient memory"</vt:lpstr>
      <vt:lpstr>K9s node : Capacity -&gt; Allocatable -&gt; Free Memory?</vt:lpstr>
      <vt:lpstr>k9s node - Allocated / Free memory</vt:lpstr>
      <vt:lpstr>Looks "acceptable"  to run "--master k8s://"  BUT it is NOT practical: no configMap created, no PVC, no Ingress, no Service..  =&gt; not sufficiently exposed/integrated in k8s</vt:lpstr>
      <vt:lpstr>Time to launch for real  using "kubetctl apply -f &lt;file.yaml&gt;"  a.k.a.  the K8s way (instead of spark-submit)</vt:lpstr>
      <vt:lpstr>https://www.kubeflow.org/docs/components/spark-operator/getting-started/#configuration</vt:lpstr>
      <vt:lpstr>https://github.com/kubeflow/spark-operator/blob/master/examples/spark-pi.yaml</vt:lpstr>
      <vt:lpstr>Download file + k apply </vt:lpstr>
      <vt:lpstr>Step 1/3:  sparkApplication  status = "   "  (empty) ... spark-operator has not done spark-submit yet</vt:lpstr>
      <vt:lpstr>Step 2/3: sparkApplication  status = RUNNING</vt:lpstr>
      <vt:lpstr>kubectl get sparkApplication (list) status=RUNNING</vt:lpstr>
      <vt:lpstr>Step 3/3:  sparkApplication status=COMPLETED</vt:lpstr>
      <vt:lpstr>kubectl get sparkApplication (list)  ... COMPLETED</vt:lpstr>
      <vt:lpstr>kubectl apply  AGAIN unchanged? =&gt; Does nothing</vt:lpstr>
      <vt:lpstr>kubectl delete sparkApplication spark-pi</vt:lpstr>
      <vt:lpstr>force relaunch on unix Bash kubectl delete ; kubectl apply</vt:lpstr>
      <vt:lpstr>on Cmd Dos :  &amp;&amp; does not work you need "--ignore-no-found=true" </vt:lpstr>
      <vt:lpstr>Use helper ".cmd" File script</vt:lpstr>
      <vt:lpstr>Next Steps</vt:lpstr>
      <vt:lpstr>Next Advanced Steps  (maybe Demo in Course)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11</cp:revision>
  <dcterms:created xsi:type="dcterms:W3CDTF">2024-11-16T19:24:50Z</dcterms:created>
  <dcterms:modified xsi:type="dcterms:W3CDTF">2024-12-15T10:38:26Z</dcterms:modified>
</cp:coreProperties>
</file>